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theme/theme7.xml" ContentType="application/vnd.openxmlformats-officedocument.theme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theme/theme8.xml" ContentType="application/vnd.openxmlformats-officedocument.theme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theme/theme9.xml" ContentType="application/vnd.openxmlformats-officedocument.theme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theme/theme10.xml" ContentType="application/vnd.openxmlformats-officedocument.theme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theme/theme11.xml" ContentType="application/vnd.openxmlformats-officedocument.theme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theme/theme12.xml" ContentType="application/vnd.openxmlformats-officedocument.theme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theme/theme13.xml" ContentType="application/vnd.openxmlformats-officedocument.theme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theme/theme14.xml" ContentType="application/vnd.openxmlformats-officedocument.theme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theme/theme15.xml" ContentType="application/vnd.openxmlformats-officedocument.theme+xml"/>
  <Override PartName="/ppt/theme/theme1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2" r:id="rId3"/>
    <p:sldMasterId id="2147483684" r:id="rId4"/>
    <p:sldMasterId id="2147483696" r:id="rId5"/>
    <p:sldMasterId id="2147483708" r:id="rId6"/>
    <p:sldMasterId id="2147483720" r:id="rId7"/>
    <p:sldMasterId id="2147483732" r:id="rId8"/>
    <p:sldMasterId id="2147483744" r:id="rId9"/>
    <p:sldMasterId id="2147483756" r:id="rId10"/>
    <p:sldMasterId id="2147483768" r:id="rId11"/>
    <p:sldMasterId id="2147483780" r:id="rId12"/>
    <p:sldMasterId id="2147483792" r:id="rId13"/>
    <p:sldMasterId id="2147483805" r:id="rId14"/>
    <p:sldMasterId id="2147483817" r:id="rId15"/>
  </p:sldMasterIdLst>
  <p:notesMasterIdLst>
    <p:notesMasterId r:id="rId32"/>
  </p:notesMasterIdLst>
  <p:sldIdLst>
    <p:sldId id="256" r:id="rId16"/>
    <p:sldId id="257" r:id="rId17"/>
    <p:sldId id="259" r:id="rId18"/>
    <p:sldId id="260" r:id="rId19"/>
    <p:sldId id="261" r:id="rId20"/>
    <p:sldId id="262" r:id="rId21"/>
    <p:sldId id="263" r:id="rId22"/>
    <p:sldId id="264" r:id="rId23"/>
    <p:sldId id="265" r:id="rId24"/>
    <p:sldId id="266" r:id="rId25"/>
    <p:sldId id="267" r:id="rId26"/>
    <p:sldId id="268" r:id="rId27"/>
    <p:sldId id="269" r:id="rId28"/>
    <p:sldId id="270" r:id="rId29"/>
    <p:sldId id="272" r:id="rId30"/>
    <p:sldId id="271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E065E5A-FC2C-4497-AB05-751ADE499E8D}" v="19" dt="2024-12-19T14:02:47.97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94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Master" Target="slideMasters/slideMaster13.xml"/><Relationship Id="rId18" Type="http://schemas.openxmlformats.org/officeDocument/2006/relationships/slide" Target="slides/slide3.xml"/><Relationship Id="rId26" Type="http://schemas.openxmlformats.org/officeDocument/2006/relationships/slide" Target="slides/slide11.xml"/><Relationship Id="rId21" Type="http://schemas.openxmlformats.org/officeDocument/2006/relationships/slide" Target="slides/slide6.xml"/><Relationship Id="rId34" Type="http://schemas.openxmlformats.org/officeDocument/2006/relationships/viewProps" Target="viewProps.xml"/><Relationship Id="rId7" Type="http://schemas.openxmlformats.org/officeDocument/2006/relationships/slideMaster" Target="slideMasters/slideMaster7.xml"/><Relationship Id="rId12" Type="http://schemas.openxmlformats.org/officeDocument/2006/relationships/slideMaster" Target="slideMasters/slideMaster12.xml"/><Relationship Id="rId17" Type="http://schemas.openxmlformats.org/officeDocument/2006/relationships/slide" Target="slides/slide2.xml"/><Relationship Id="rId25" Type="http://schemas.openxmlformats.org/officeDocument/2006/relationships/slide" Target="slides/slide10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.xml"/><Relationship Id="rId20" Type="http://schemas.openxmlformats.org/officeDocument/2006/relationships/slide" Target="slides/slide5.xml"/><Relationship Id="rId29" Type="http://schemas.openxmlformats.org/officeDocument/2006/relationships/slide" Target="slides/slide14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9.xml"/><Relationship Id="rId32" Type="http://schemas.openxmlformats.org/officeDocument/2006/relationships/notesMaster" Target="notesMasters/notesMaster1.xml"/><Relationship Id="rId37" Type="http://schemas.microsoft.com/office/2015/10/relationships/revisionInfo" Target="revisionInfo.xml"/><Relationship Id="rId5" Type="http://schemas.openxmlformats.org/officeDocument/2006/relationships/slideMaster" Target="slideMasters/slideMaster5.xml"/><Relationship Id="rId15" Type="http://schemas.openxmlformats.org/officeDocument/2006/relationships/slideMaster" Target="slideMasters/slideMaster15.xml"/><Relationship Id="rId23" Type="http://schemas.openxmlformats.org/officeDocument/2006/relationships/slide" Target="slides/slide8.xml"/><Relationship Id="rId28" Type="http://schemas.openxmlformats.org/officeDocument/2006/relationships/slide" Target="slides/slide13.xml"/><Relationship Id="rId36" Type="http://schemas.openxmlformats.org/officeDocument/2006/relationships/tableStyles" Target="tableStyles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4.xml"/><Relationship Id="rId31" Type="http://schemas.openxmlformats.org/officeDocument/2006/relationships/slide" Target="slides/slide16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Master" Target="slideMasters/slideMaster14.xml"/><Relationship Id="rId22" Type="http://schemas.openxmlformats.org/officeDocument/2006/relationships/slide" Target="slides/slide7.xml"/><Relationship Id="rId27" Type="http://schemas.openxmlformats.org/officeDocument/2006/relationships/slide" Target="slides/slide12.xml"/><Relationship Id="rId30" Type="http://schemas.openxmlformats.org/officeDocument/2006/relationships/slide" Target="slides/slide15.xml"/><Relationship Id="rId35" Type="http://schemas.openxmlformats.org/officeDocument/2006/relationships/theme" Target="theme/theme1.xml"/><Relationship Id="rId8" Type="http://schemas.openxmlformats.org/officeDocument/2006/relationships/slideMaster" Target="slideMasters/slideMaster8.xml"/><Relationship Id="rId3" Type="http://schemas.openxmlformats.org/officeDocument/2006/relationships/slideMaster" Target="slideMasters/slideMaster3.xml"/></Relationships>
</file>

<file path=ppt/media/image1.jpeg>
</file>

<file path=ppt/media/image10.jpeg>
</file>

<file path=ppt/media/image11.png>
</file>

<file path=ppt/media/image12.svg>
</file>

<file path=ppt/media/image13.jpeg>
</file>

<file path=ppt/media/image14.jpeg>
</file>

<file path=ppt/media/image15.jpeg>
</file>

<file path=ppt/media/image16.jpeg>
</file>

<file path=ppt/media/image17.jpeg>
</file>

<file path=ppt/media/image18.png>
</file>

<file path=ppt/media/image19.jpeg>
</file>

<file path=ppt/media/image2.jpeg>
</file>

<file path=ppt/media/image20.jpeg>
</file>

<file path=ppt/media/image21.jpeg>
</file>

<file path=ppt/media/image22.jpe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AB8643-D8F4-4904-B3B2-AF4874185921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ED52C9-281B-48D8-B4E6-3D0645B691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7087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ED52C9-281B-48D8-B4E6-3D0645B6912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4894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A3C7598-E1F5-43D1-9147-64A364F1D83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003138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9.xml"/></Relationships>
</file>

<file path=ppt/slideLayouts/_rels/slideLayout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9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D4EEAF-0342-0B79-2888-9B7AADF258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46F95A-CF1F-87EA-A6E1-4866F99B8B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F839B9-C876-F073-523D-AB7E389ECD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E4E10-8E3A-4E0E-BAAE-05C26A4152CA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D39880-6F5F-1892-C4E4-CE490C56DE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6D06AC-F907-4418-497C-6E359CAA4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8DFF1-FBB7-475F-826E-E2C547E64B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5168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AA7D3-7163-DD4A-51EE-681398B6C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5DAA7B-2158-2544-75B4-7F2C297178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A3EE1A-DBF0-F43C-7BE7-B21BF8D29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E4E10-8E3A-4E0E-BAAE-05C26A4152CA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3C6A89-24CC-1F8F-F50C-0C25687AA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0CB44A-F63D-A0BA-86FB-1B3568886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8DFF1-FBB7-475F-826E-E2C547E64B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470703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633BB-C5E0-5E92-E4ED-4E75FE4E02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FFC665-F6E1-77CB-35FB-88F387F900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B1129F-0CB2-5E4C-8646-2CFC1E8B4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999E5-4590-494E-A456-567BD24EA859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EB2112-447C-367E-E840-78DB0B92B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1A690-DFC4-5C78-593B-B15A35FA4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9CD19-5F9A-4C92-B115-B26622C43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148914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76944A-C95D-1967-1B86-5A108DFB93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5345D-515A-D976-7F79-8C20939A41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7344CD-7B3C-665F-21C9-0A207A9D92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999E5-4590-494E-A456-567BD24EA859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13CFD6-EE9F-23D8-F799-2B93AA7F10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8266FF-35FA-497E-7BC9-03D2A9E5E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9CD19-5F9A-4C92-B115-B26622C43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107380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114B9-A4ED-2B5B-E4D0-01578D0A5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3C13EF-5A29-BFA1-881E-A734050F0A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24BB7A-E6F5-41F3-954A-C29F8F3E44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999E5-4590-494E-A456-567BD24EA859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BD15F7-8D2D-7467-F00C-09B2CBBED5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595BEF-0D93-5E6B-C7E5-67D586B96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9CD19-5F9A-4C92-B115-B26622C43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183631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3DF36-BD19-DCF3-F431-C0DAC02A8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432B15-E9A1-69C5-2000-3C0E639DA5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DBEF5D-634D-E183-CC42-30A32FB10F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897DC1-9317-BDC1-8BEE-F5B3F7F19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999E5-4590-494E-A456-567BD24EA859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595E2B-D13E-C57A-11D7-99494504BF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E1CB53-33D7-37AD-A693-4AD314325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9CD19-5F9A-4C92-B115-B26622C43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914035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226D7-A82D-E4F9-9D83-BE160BBC8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6EDC9A-4DD2-42C1-E3CF-C46DCA1D26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66CB7B-F52A-EE87-CF58-B762E5921F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8ED0DA-C50B-E6FC-137D-A5FF8AB72A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7F0C96-2480-D60C-06AF-16F7466C9F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730383A-E541-0F13-EBD9-2A7F144934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999E5-4590-494E-A456-567BD24EA859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EA76AE-3BF4-DEA2-75AE-252F24218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1542D63-8924-1939-B515-25614D0E1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9CD19-5F9A-4C92-B115-B26622C43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507167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A223CF-0E51-D57C-9C0B-428DD24C8A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B8E7D8-4582-2249-0CF9-F56E7A3E1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999E5-4590-494E-A456-567BD24EA859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F05E99-EB5A-2B6B-E132-7880FC3AC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AFC630-6424-8B95-F9A3-6687D7C1B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9CD19-5F9A-4C92-B115-B26622C43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13840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61A606D-2D8B-8791-6CA4-22D05DAA92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999E5-4590-494E-A456-567BD24EA859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32245D-DE0C-55A3-A185-F1E28EA112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5D023E-43F4-5A68-6CC6-1B6F5EAB7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9CD19-5F9A-4C92-B115-B26622C43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278729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B7EBA-424B-4A1F-CC24-450684A9D4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BA8E2-2377-366E-3D66-D16B668C2B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FF838B-6EC0-7731-4A80-9B357FF720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A825C2-52C8-EE21-98B1-694A3E368C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999E5-4590-494E-A456-567BD24EA859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00F3F6-E470-ADDC-A8E6-2CDB75777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8F801D-FCDF-B118-D884-CE96949C6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9CD19-5F9A-4C92-B115-B26622C43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773974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86380-7C3C-C31E-4C9F-6541DBAA6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3255C4-F621-A296-8118-30B2E49FA4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D05BF3-124E-B39D-F9BC-C6014015A9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5775C4-DB19-77BB-322D-753F40DA7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999E5-4590-494E-A456-567BD24EA859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3D3089-51DC-751F-7D39-0F4736F142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1C5F86-8C4E-E698-BC83-12005051D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9CD19-5F9A-4C92-B115-B26622C43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179691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113994-7E2D-38A2-3F60-6F60164054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87A8ED-BA6C-0D03-6027-5B8C17B36C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ED7DFE-B16E-FF94-F259-509F2B0FF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999E5-4590-494E-A456-567BD24EA859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EFAC40-B738-CF96-26ED-85C3ED1294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110670-2DD4-4BAD-1E3C-B5AA1C11D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9CD19-5F9A-4C92-B115-B26622C43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9655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E5A513-9E34-E2C1-231C-CC984B4EB0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C4B670-12A7-87DC-BB9F-5A429354EA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BC9247-332A-1AD7-FDB1-6AE22161A1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E4E10-8E3A-4E0E-BAAE-05C26A4152CA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8D8780-0263-F892-F3A6-98F5DB576B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E3DECA-346C-E220-B8DC-EE90B4C57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8DFF1-FBB7-475F-826E-E2C547E64B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394170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1AE7BA0-13DD-CA42-7213-83E8645931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5E470D-4B29-5687-4C89-2D1FB9F18C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5BF7CE-83B7-3E5D-F466-4B63A76205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999E5-4590-494E-A456-567BD24EA859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A0FDDE-792B-F5BB-79CA-AC5532758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357BCA-7457-580D-62DA-0EE4395E3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9CD19-5F9A-4C92-B115-B26622C43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265732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F58D-B62B-40BB-83AA-9D07CFC4E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557783"/>
            <a:ext cx="10969752" cy="313080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AC06D3-F571-4213-A2A4-6A1915120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648" y="3902206"/>
            <a:ext cx="10969752" cy="2240529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10580-AD31-4B8F-8448-55A666AC1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5A860-F335-4252-AA00-24FB67ED2982}" type="datetime1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C99C8-515A-4FEA-9CD2-6D0BF46CF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2AF1B-1868-4C05-B6C3-9EBF29A5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639473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6D384-B2C5-42A4-9774-A931C39BA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D736C-5FCC-43BC-B824-A90F2CC5D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A3A50-B922-45BE-945D-7ED3EBD83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4BC802-30E3-4658-9CCA-F873646FEC67}" type="datetime1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41F78-20DE-4D53-BB25-79E5C4E1A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43084-C669-4FDF-87D4-F22D36BB8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242446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6C559-800C-489A-9174-7901F92B0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7784"/>
            <a:ext cx="10969752" cy="3146400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2B5C3-320B-4CFD-B6A7-A28C7E435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8" y="3902207"/>
            <a:ext cx="10969752" cy="2187443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CA372-3F42-4113-A73B-5FDCF93C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227A3-19CE-4153-81CE-64EB7AB094B3}" type="datetime1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A1197-0C78-4878-B086-5D206EA49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B83D8-FD42-44FF-AA20-944A519CC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954196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685AA-B5C7-4E3D-85FA-94F3C73E5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FEEA-6F3F-4630-A950-61C05D2FAF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2081369"/>
            <a:ext cx="5410200" cy="40955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C36817-B869-4D19-9EE8-A3166B0E15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2" y="2081369"/>
            <a:ext cx="5410200" cy="40955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74146-2374-4321-AEBB-3E9B09D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9A100-10F6-477E-8847-29D479EF1C92}" type="datetime1">
              <a:rPr lang="en-US" smtClean="0"/>
              <a:t>1/4/2025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2337B-B902-4DC2-BB94-02B8A7549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4AD585-B83C-4ECF-AF42-8DDF6996B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78268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A9ADB-3495-481F-BB4E-9C7128B17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5125"/>
            <a:ext cx="10745788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6FF4C-26CB-4281-A2F7-6CBE45186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95096"/>
            <a:ext cx="5387975" cy="823912"/>
          </a:xfrm>
        </p:spPr>
        <p:txBody>
          <a:bodyPr anchor="b"/>
          <a:lstStyle>
            <a:lvl1pPr marL="0" indent="0">
              <a:buNone/>
              <a:defRPr sz="2400" b="0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E72A9-F222-45B4-9355-C04C05864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842211"/>
            <a:ext cx="5387975" cy="33474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699F6E-77AD-4EBC-BAF9-5A43CDEC4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67890" y="1895096"/>
            <a:ext cx="5414510" cy="823912"/>
          </a:xfrm>
        </p:spPr>
        <p:txBody>
          <a:bodyPr anchor="b"/>
          <a:lstStyle>
            <a:lvl1pPr marL="0" indent="0">
              <a:buNone/>
              <a:defRPr sz="2400" b="0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F77677-7169-4591-B047-0678815F4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67890" y="2842211"/>
            <a:ext cx="5414510" cy="33474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82A6EB-0285-4FA4-A00C-A7F716084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128AB-198A-495F-8475-FDB360C9873F}" type="datetime1">
              <a:rPr lang="en-US" smtClean="0"/>
              <a:t>1/4/2025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D39526-82B8-402C-8A2B-82EF8F3F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5EC9E6-6FF1-4541-9CB1-A2FF9D852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294593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70F54-6CED-4251-A0A6-32CCD1213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72C8E6-49D6-46A5-8DC3-B0D8E683C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A235E-F8FD-479F-9FC7-18BE84110877}" type="datetime1">
              <a:rPr lang="en-US" smtClean="0"/>
              <a:t>1/4/2025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883CBA-77CD-4490-A5F3-BAA8FC254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A5FF79-61B6-4693-8547-95B1F2F7A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25761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BDCB94-13E9-41CB-88F0-D30A1791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0F09B-68DA-462E-9DB4-4C9ADAB8CBCC}" type="datetime1">
              <a:rPr lang="en-US" smtClean="0"/>
              <a:t>1/4/2025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4795A4-736C-426D-8559-5AD589275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A2ACD-17F3-4C16-8E77-86EC92CCD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201318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FCB2E-B68A-48F9-8B20-CDED818FB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9" y="457199"/>
            <a:ext cx="4970822" cy="266020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81C83-64B5-4BFD-A163-75C2EA7F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457200"/>
            <a:ext cx="5483352" cy="5744003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D44AD-E361-48A3-936D-DDA0D5144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9" y="3329989"/>
            <a:ext cx="4970822" cy="2871216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ED06C-E016-489C-8863-EA1BE998B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AC4E36-FABE-47EB-AA7F-C19A93824617}" type="datetime1">
              <a:rPr lang="en-US" smtClean="0"/>
              <a:t>1/4/2025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161F0-D253-49A7-9A08-7A0A2281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2C61A-B326-40A7-A286-90D0544B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190999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2DF6F-D00F-4CE4-8701-B00627346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9" y="457199"/>
            <a:ext cx="4970822" cy="266748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0FF7AB-F851-4425-8407-996C920E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457199"/>
            <a:ext cx="5483352" cy="540385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ED6CF5-154F-4615-8CDC-E2BFA61FA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9" y="3322708"/>
            <a:ext cx="4970822" cy="254628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5C400-0D13-495F-8C4E-EC3CDF5F2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9CE6B-5DE6-4A2D-B72E-5E8969F9F56F}" type="datetime1">
              <a:rPr lang="en-US" smtClean="0"/>
              <a:t>1/4/2025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290D7-98AC-45E5-A7D6-73520AFC7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4276C-2BD2-4C4F-AC04-DD3D73768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3719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12BED07-6713-92AA-40AF-AE58F4F83C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08406" y="4512376"/>
            <a:ext cx="8639776" cy="900190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C9EF77-BF49-E4C1-0FC7-563354777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BD5853-25AA-1C3D-EAD2-496674792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7F0DAD-5850-CAAE-CD25-4D6DDDFF3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4851B1-0B20-9549-0D70-886AA9D045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8406" y="1720884"/>
            <a:ext cx="8639775" cy="2734693"/>
          </a:xfrm>
          <a:noFill/>
        </p:spPr>
        <p:txBody>
          <a:bodyPr anchor="b">
            <a:normAutofit/>
          </a:bodyPr>
          <a:lstStyle>
            <a:lvl1pPr algn="l">
              <a:defRPr sz="3200" spc="53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66427788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70B0-C1C5-4976-80E8-6B4F90EB3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593EE-493E-4BCE-8992-24CA63E1E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0919F-FDDD-42FB-8422-A0665D558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B1048-0047-48CA-88BA-D69B470942CF}" type="datetime1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6D38A-35F8-4667-A1F4-49644471E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CC230-78B7-487B-9C95-CB00868F6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510155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4CB826-D9AA-4689-B8C0-38D999F0D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557784"/>
            <a:ext cx="2854452" cy="564342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1F1CDD-16FB-45E0-9887-24374C567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557784"/>
            <a:ext cx="7734300" cy="564342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46397-BBD2-4426-B1F5-FD6EA3CDC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83879-648C-49A9-81A2-0EF5946532D0}" type="datetime1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B91E4-73D0-4ACD-8F54-00EE6FB1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28C61-59FE-44D6-A7D6-AAD292232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793777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A1C012-8297-4361-ACE8-A2509FB18911}"/>
              </a:ext>
            </a:extLst>
          </p:cNvPr>
          <p:cNvSpPr/>
          <p:nvPr/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EC2572-8518-46FF-8F60-FE2963DF4A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0120" y="640080"/>
            <a:ext cx="10268712" cy="3227832"/>
          </a:xfrm>
        </p:spPr>
        <p:txBody>
          <a:bodyPr anchor="b">
            <a:normAutofit/>
          </a:bodyPr>
          <a:lstStyle>
            <a:lvl1pPr algn="ctr"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A0C76A-7715-48A4-8CF5-14BBF61962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0120" y="4526280"/>
            <a:ext cx="10268712" cy="1508760"/>
          </a:xfrm>
        </p:spPr>
        <p:txBody>
          <a:bodyPr>
            <a:normAutofit/>
          </a:bodyPr>
          <a:lstStyle>
            <a:lvl1pPr marL="0" indent="0" algn="ctr">
              <a:buNone/>
              <a:defRPr sz="36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2D4EF84-F7DF-49C5-9285-301284ADB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1/4/2025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81266E04-79AF-49EF-86BC-DB29D304B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90DF5B53-9A9A-46CE-A910-25ADA5875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1264267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80910-921F-4143-AB01-0F0AFC290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0182FC-5A0B-4C24-A6ED-990ED5BA90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6172F4-3DB0-4AE3-8926-081B78034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1/4/2025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5F1358-C731-465B-BCB1-2CCBFD6EC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59536-57D3-4C8A-A207-568465A32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5822365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81E0804-8E9E-4C6E-B18D-44FE715B239E}"/>
              </a:ext>
            </a:extLst>
          </p:cNvPr>
          <p:cNvSpPr/>
          <p:nvPr/>
        </p:nvSpPr>
        <p:spPr>
          <a:xfrm>
            <a:off x="0" y="0"/>
            <a:ext cx="12192000" cy="422497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278AA1-17A5-44BF-8791-EACDA31F5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768096"/>
            <a:ext cx="10268712" cy="3136392"/>
          </a:xfrm>
        </p:spPr>
        <p:txBody>
          <a:bodyPr anchor="b">
            <a:normAutofit/>
          </a:bodyPr>
          <a:lstStyle>
            <a:lvl1pPr>
              <a:defRPr sz="7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1203A5-DA79-4778-AB85-1503657484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0" y="4544568"/>
            <a:ext cx="10268712" cy="1545336"/>
          </a:xfrm>
        </p:spPr>
        <p:txBody>
          <a:bodyPr>
            <a:normAutofit/>
          </a:bodyPr>
          <a:lstStyle>
            <a:lvl1pPr marL="0" indent="0">
              <a:buNone/>
              <a:defRPr sz="3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CE3B1B5E-0912-44AE-BAED-70B980E53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1/4/2025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346C82F1-A7B2-4F03-A26B-59D79BF5B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B1DC1ABC-47A9-477B-A29D-F6690EE6B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515159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5F398-F05F-4793-9FA5-5B817EB95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7F1CD-2CD4-4BBB-AB36-73A20B1A8D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60120" y="2587752"/>
            <a:ext cx="4815840" cy="35935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7BBE02-B884-4CCC-9CBD-13B792BBA2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2992" y="2583371"/>
            <a:ext cx="4815840" cy="35935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B7FBE509-AA68-4D63-A589-AD5DE7FFF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1/4/2025</a:t>
            </a:fld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9C1A4D52-57E4-4F45-BC2C-9FD73E9CE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E76AD5E1-358D-4236-85AE-74713259E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260924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87D32C-166A-4FBE-B24D-C257690954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1" y="2587752"/>
            <a:ext cx="4818888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9EC567-F249-462A-B71A-9C40D50E26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0120" y="3594538"/>
            <a:ext cx="4818888" cy="25868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B7D2C6-69D1-4DE4-BF68-5FB0623DB9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09944" y="2587752"/>
            <a:ext cx="4818888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367CC7-ED09-4F8D-A39A-C5969D33B9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09944" y="3594538"/>
            <a:ext cx="4818888" cy="25868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5F92A44F-DE98-4FB5-B474-5DCCDD267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1/4/2025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ACC79DA-A9E4-4E93-93F1-81907A901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04DFE57-AA80-4ED8-AD77-35CC56F3F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FB62259C-ADDF-4293-AD3B-AB2E04A74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97391717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C7BA0-DC57-452F-85B7-C979AA690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F1C53797-8D72-4774-AC93-EB9FDD650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1/4/2025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E945AB7-1A32-4516-ABF9-B40958AE2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22923C3-1D67-4089-A6B1-9A10315E8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266571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A8DC1-14F6-453B-A724-D6493F063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1/4/2025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63FF0-1A91-4698-B12A-112D05373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066D53-44B3-4F04-93FD-9756A601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2371075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83A0FE-F7E3-433E-9A29-D778690D22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2591850"/>
            <a:ext cx="6045644" cy="359359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94B15D-55F5-4208-AF40-41CAFEB56F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60120" y="2591850"/>
            <a:ext cx="3811905" cy="3277137"/>
          </a:xfrm>
        </p:spPr>
        <p:txBody>
          <a:bodyPr anchor="ctr"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E8A46CE7-2F0F-4C85-B633-B9FCB8347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1/4/2025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0900919-3A73-4918-9D97-8DBE7ABB7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8BC1001-E44E-4A9A-9E60-2E319A844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A125AC31-022C-40AA-B65C-C9AC48395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057524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48F26-B5E3-8A90-51FC-8520D1D73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EA4D95-10F3-6212-8302-5610C43E32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281BE7-A53D-441E-0393-0E59412C9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EF10F0-B23F-BF4B-DB66-9BCF734DB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65DDEC-13A7-D988-D082-03076F80F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280036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97A575-703F-410E-9A84-F9B578FEAE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2267712"/>
            <a:ext cx="6571469" cy="4590288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18B509-934D-400A-A922-45B61AC6E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35971" y="2587752"/>
            <a:ext cx="3992856" cy="3593592"/>
          </a:xfrm>
        </p:spPr>
        <p:txBody>
          <a:bodyPr anchor="ctr"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99813C51-6954-4F3A-A043-D1BCC8B50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1/4/2025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0AC32FB-49A3-40E4-9D24-177597043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>
              <a:effectLst>
                <a:outerShdw blurRad="50800" dist="38100" dir="2700000" algn="tl" rotWithShape="0">
                  <a:prstClr val="black">
                    <a:alpha val="43000"/>
                  </a:prstClr>
                </a:outerShdw>
              </a:effectLst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C93F5E6-DAE6-447B-8038-5F4C9A799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FF97FB-514D-4FE8-A9A4-E9A111A56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12142752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327B9-64C6-4AFE-8E67-F60CD17A8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92656D-F600-4D76-8A0F-BDBE78759B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A13412-4939-4879-B91F-BB5B029B6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1/4/2025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237DB9-DE7D-4687-82D7-612600F06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819356-0444-4C23-82D3-E2FDE28D3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3769750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EB51B7C-D548-4AB7-90A4-C196105E6D56}"/>
              </a:ext>
            </a:extLst>
          </p:cNvPr>
          <p:cNvSpPr/>
          <p:nvPr/>
        </p:nvSpPr>
        <p:spPr>
          <a:xfrm>
            <a:off x="7108274" y="0"/>
            <a:ext cx="508372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32DC521B-8B54-4843-9FF4-B2C30FA004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751740" y="643467"/>
            <a:ext cx="3477092" cy="5533495"/>
          </a:xfrm>
        </p:spPr>
        <p:txBody>
          <a:bodyPr vert="eaVert" tIns="9144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0E3F10-9E27-41E6-A965-4243E37BE3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60120" y="643467"/>
            <a:ext cx="5504687" cy="5533496"/>
          </a:xfrm>
        </p:spPr>
        <p:txBody>
          <a:bodyPr vert="eaVert" tIns="91440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41D62D-51A0-4AD7-8027-BF548FB6AAF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7898" y="6356350"/>
            <a:ext cx="25227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1/4/2025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857492-A701-44A1-B1D5-7B2C8CD06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ED2E8AE-F1AA-4D19-A434-102501D3B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0294533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13422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701945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965983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841520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829355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331838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9216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80CFA-45ED-71B0-EE3E-CCE6D5C19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2474" y="2413788"/>
            <a:ext cx="8085116" cy="2737521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37BECA-A01D-7D7A-F2A6-891EC9D229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22474" y="1351721"/>
            <a:ext cx="8085118" cy="993913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716478-6FAF-D420-0B87-6EABB81E8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C4289B-CB0D-8AFC-7C02-F755C0DCC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7971E4-8A9E-2A30-D7FE-B3505124B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178565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124847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75159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52620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524371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054065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none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1/4/2025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3595108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787609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1/4/2025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7424661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405618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1/4/2025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7807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7F941-C3A7-545F-8046-C7A9AC8030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5817" y="1272209"/>
            <a:ext cx="9164725" cy="1033670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BD4277-CFAE-EEF6-3346-61F06D5A39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15817" y="2425148"/>
            <a:ext cx="4188635" cy="316064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543384-699D-84FC-C8B5-7BDE49BB44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71355" y="2425148"/>
            <a:ext cx="4188635" cy="316064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A49386-AFC8-03DA-4563-07B0A0119B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AED60A-7704-31D9-7D4D-65C635EDF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6927DA-3B5E-13B8-0BA8-5DCFF001E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183726"/>
      </p:ext>
    </p:extLst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1/4/2025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320405"/>
      </p:ext>
    </p:extLst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1/4/2025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199093"/>
      </p:ext>
    </p:extLst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1/4/2025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310915"/>
      </p:ext>
    </p:extLst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1/4/2025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0382770"/>
      </p:ext>
    </p:extLst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82229"/>
      </p:ext>
    </p:extLst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213519"/>
      </p:ext>
    </p:extLst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4EAC-FFF6-415D-BABB-F2A7CFFFB0FA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E09AD-A745-4738-B196-045DF65BA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911917"/>
      </p:ext>
    </p:extLst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4EAC-FFF6-415D-BABB-F2A7CFFFB0FA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E09AD-A745-4738-B196-045DF65BA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680599"/>
      </p:ext>
    </p:extLst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4EAC-FFF6-415D-BABB-F2A7CFFFB0FA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E09AD-A745-4738-B196-045DF65BA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859421"/>
      </p:ext>
    </p:extLst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4EAC-FFF6-415D-BABB-F2A7CFFFB0FA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E09AD-A745-4738-B196-045DF65BA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8379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37B55A-280B-BDCB-F966-8578DDE741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7442" y="600817"/>
            <a:ext cx="10079497" cy="1168706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76EA03-7008-14AB-547B-E66EA4EC96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17442" y="1798488"/>
            <a:ext cx="4599587" cy="668492"/>
          </a:xfrm>
        </p:spPr>
        <p:txBody>
          <a:bodyPr anchor="b"/>
          <a:lstStyle>
            <a:lvl1pPr marL="0" indent="0"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629F56-D2C8-71FE-FA59-002819D518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17442" y="2777279"/>
            <a:ext cx="4599587" cy="327693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2524D2-CA8D-75F3-D089-C2F0E20D47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97352" y="1798488"/>
            <a:ext cx="4599588" cy="668492"/>
          </a:xfrm>
        </p:spPr>
        <p:txBody>
          <a:bodyPr anchor="b"/>
          <a:lstStyle>
            <a:lvl1pPr marL="0" indent="0"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99B0E3-5AE5-0516-27BF-9F246137FE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97352" y="2777279"/>
            <a:ext cx="4599588" cy="327693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B319A7-6048-4735-B2AC-6D6043F146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515F875-F23E-D0D2-9115-CD494FDA0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B4F88F-F488-D9D5-CF99-AA1750AAF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5094593-EFC2-EEEF-74CD-BD00F4132A94}"/>
              </a:ext>
            </a:extLst>
          </p:cNvPr>
          <p:cNvCxnSpPr>
            <a:cxnSpLocks/>
          </p:cNvCxnSpPr>
          <p:nvPr/>
        </p:nvCxnSpPr>
        <p:spPr>
          <a:xfrm>
            <a:off x="6571185" y="2593591"/>
            <a:ext cx="4525755" cy="0"/>
          </a:xfrm>
          <a:prstGeom prst="line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F851F6D-436C-FA47-8CD1-2C10E735764A}"/>
              </a:ext>
            </a:extLst>
          </p:cNvPr>
          <p:cNvCxnSpPr>
            <a:cxnSpLocks/>
          </p:cNvCxnSpPr>
          <p:nvPr/>
        </p:nvCxnSpPr>
        <p:spPr>
          <a:xfrm>
            <a:off x="1107503" y="2593591"/>
            <a:ext cx="4509526" cy="0"/>
          </a:xfrm>
          <a:prstGeom prst="line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5411474"/>
      </p:ext>
    </p:extLst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4EAC-FFF6-415D-BABB-F2A7CFFFB0FA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E09AD-A745-4738-B196-045DF65BA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856324"/>
      </p:ext>
    </p:extLst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4EAC-FFF6-415D-BABB-F2A7CFFFB0FA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E09AD-A745-4738-B196-045DF65BA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765459"/>
      </p:ext>
    </p:extLst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4EAC-FFF6-415D-BABB-F2A7CFFFB0FA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E09AD-A745-4738-B196-045DF65BA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608341"/>
      </p:ext>
    </p:extLst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4EAC-FFF6-415D-BABB-F2A7CFFFB0FA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E09AD-A745-4738-B196-045DF65BA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592050"/>
      </p:ext>
    </p:extLst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4EAC-FFF6-415D-BABB-F2A7CFFFB0FA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E09AD-A745-4738-B196-045DF65BA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683501"/>
      </p:ext>
    </p:extLst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4EAC-FFF6-415D-BABB-F2A7CFFFB0FA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E09AD-A745-4738-B196-045DF65BA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598870"/>
      </p:ext>
    </p:extLst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4EAC-FFF6-415D-BABB-F2A7CFFFB0FA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E09AD-A745-4738-B196-045DF65BA4E2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16414469"/>
      </p:ext>
    </p:extLst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4EAC-FFF6-415D-BABB-F2A7CFFFB0FA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E09AD-A745-4738-B196-045DF65BA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900867"/>
      </p:ext>
    </p:extLst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4EAC-FFF6-415D-BABB-F2A7CFFFB0FA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E09AD-A745-4738-B196-045DF65BA4E2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04665149"/>
      </p:ext>
    </p:extLst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4EAC-FFF6-415D-BABB-F2A7CFFFB0FA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E09AD-A745-4738-B196-045DF65BA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6059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91B86-9261-4E82-EF65-30F78154E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3A5E84-E43B-20AE-E80D-47CB0B07B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FF5797-14F1-9FEB-247C-0E325AF74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B5D7AF-1489-8F93-4828-0AE784B8B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983186"/>
      </p:ext>
    </p:extLst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4EAC-FFF6-415D-BABB-F2A7CFFFB0FA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E09AD-A745-4738-B196-045DF65BA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779196"/>
      </p:ext>
    </p:extLst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4EAC-FFF6-415D-BABB-F2A7CFFFB0FA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1E09AD-A745-4738-B196-045DF65BA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51318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6CAF1C-8901-AE05-E52C-D5B959410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CD4F90-2973-4FE2-6C2C-5C2AC5C5A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50414B-A7EC-0C14-EFD2-29C5582CC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4960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378C7-A764-C5E4-A6A4-DC5B1B3537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0121" y="1391478"/>
            <a:ext cx="3288432" cy="1951414"/>
          </a:xfrm>
        </p:spPr>
        <p:txBody>
          <a:bodyPr anchor="t"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DFE178-4B5D-413B-6583-AB81E8D041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03235" y="920080"/>
            <a:ext cx="5312467" cy="50263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B92F6D-71AB-9630-9DBE-46041C50C7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80121" y="3566727"/>
            <a:ext cx="3288432" cy="1766325"/>
          </a:xfrm>
        </p:spPr>
        <p:txBody>
          <a:bodyPr anchor="b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FEAAD1-C919-6E2E-32D2-E199025FB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88B5D8-E15B-BE38-2A89-BD0F02E1A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7ECC26-B78C-4CBD-6883-97E80D3E51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6AAC029-BE5C-900C-E7D2-DE6E31789D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3198" y="931857"/>
            <a:ext cx="4305523" cy="4996302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3913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4D03A-A678-9329-F1E3-F41FA782FB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FDDD91-CD48-677A-15E2-76D4C1E6E2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DD6C98-8011-5E4D-0271-120D5FA39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E4E10-8E3A-4E0E-BAAE-05C26A4152CA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E37926-F1B2-95BB-4FA0-7D6E99CAB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400770-8E72-2ABD-6D70-5D69DD9E1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8DFF1-FBB7-475F-826E-E2C547E64B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59455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04EAA-30F7-390A-C77C-2E5BD8218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0120" y="1391478"/>
            <a:ext cx="3322510" cy="2037522"/>
          </a:xfrm>
        </p:spPr>
        <p:txBody>
          <a:bodyPr anchor="t"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 useBgFill="1">
        <p:nvSpPr>
          <p:cNvPr id="3" name="Picture Placeholder 2">
            <a:extLst>
              <a:ext uri="{FF2B5EF4-FFF2-40B4-BE49-F238E27FC236}">
                <a16:creationId xmlns:a16="http://schemas.microsoft.com/office/drawing/2014/main" id="{513A1C34-81AC-D534-67B1-4272122893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907143" y="931857"/>
            <a:ext cx="5351659" cy="499630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E1012D-3524-26C6-64C1-8CE6E7A9A2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80120" y="3742792"/>
            <a:ext cx="3322510" cy="1590261"/>
          </a:xfrm>
        </p:spPr>
        <p:txBody>
          <a:bodyPr anchor="b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8FA6D7-1BE0-F14D-A2F7-4836180BC3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56B5AC-3F20-FDC1-D579-7C4C6B4ED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074ACA-1D54-81FA-70B1-31AB3011B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DD8EE65-D4F9-418A-1628-F5DFD3DBA2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3198" y="931857"/>
            <a:ext cx="4305523" cy="4996302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92068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2C3AB-851A-0D2F-B3AE-5B161CFFC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4338" y="1255172"/>
            <a:ext cx="9297346" cy="1050707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89FD6B-3621-3904-7878-A2825C6925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624338" y="2419468"/>
            <a:ext cx="9297346" cy="325435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808AE9-D8ED-ED5D-D7B0-A43811777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9EF98B-AC81-D122-3D05-9C4E2FE42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9FB543-B138-6627-3714-12105D172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28444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03DE16D-F1A0-DDB5-A98C-A9055C93D9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26961" y="1414196"/>
            <a:ext cx="1817441" cy="4100602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8A548F-8DA7-C53C-1BFE-7C720CB20F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346042" y="1414196"/>
            <a:ext cx="7780919" cy="4100602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2EA2C8-1C90-25D0-8B0A-30B73CFD3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6FF1A4-0404-DA2D-1EA4-828091C0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457155-0F4A-F7B7-C4A8-755572E98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13065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058BF-C5E1-4B52-BD8A-FD1AD57793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CD51F7-3CC3-4BB7-8291-B1789482E8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320447-D6C7-43E1-AE88-1FB66CC9C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5E17B6-E7FC-473A-8D5F-0E6B838EA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4AF4E0-FDDB-42B9-862C-7BBC501CD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48930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736C8-0B4F-4655-A630-0B1D2540B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8B888-85E0-4D92-903E-C3FE7E870D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648916-250B-4232-BD7D-571FDE79F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A8BFB4-647C-4104-B6D4-3346051C3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FA73F-2BE8-4370-AE90-58F4CE51F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87455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1446D-9FAC-4157-A41A-51675C8BE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0293" y="1709738"/>
            <a:ext cx="10617157" cy="275889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AF8D4A-8F93-4399-9546-64F286400D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0293" y="4589463"/>
            <a:ext cx="1061715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2FD4-BF96-470C-8247-20DFAE1CF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175A2D-86C4-4467-BAB8-E9ED004D2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442A4D-D9B2-4C82-95E4-B86F9F5F3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14982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6B3AA-8C30-429E-B934-AF1220438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15834E-691F-4728-88F5-A0C4696695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77240" y="1825625"/>
            <a:ext cx="52425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876374-880F-4E25-9F88-79E3C1AB1F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19BD69-B509-4FCE-95A8-ED03FFC8C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7C287B-AE5B-490B-BF81-A50D7A2E8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3C2246-303C-4A29-B6EA-E62CEDE6C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30964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2FE79-D5BE-43E8-B6C5-2675B7F4D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578148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9D3A07-BA51-4113-902E-830A887D23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1803903"/>
            <a:ext cx="522033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E320A9-E274-4E1B-B02D-9A3F510A1F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77240" y="2737063"/>
            <a:ext cx="5220335" cy="3452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E80D3A-C2A8-4B78-B7E2-4908C74B1C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0390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5D84DD-9460-4B08-86AD-27486A9400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37063"/>
            <a:ext cx="5183188" cy="3452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B0B7F8-282C-4210-AE7D-F35228BAC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E343A9-1067-4DCF-BACC-1F7F38050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84E471-04DB-4DB5-8CC5-16B3FC885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04639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D87C0-272E-4E50-A316-78079B2B9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06C1C9-1F69-432A-858C-D828B56E1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6D9A1B-D149-4B97-B161-3D7C9ADBC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B3722F-8C88-4E54-8CD6-12D31A05F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5444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E1B4EE-6DFC-45F3-9174-D913EB57C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F7F7DC-6DDE-4337-AD27-BBE7D5422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C58EA9-3AC4-421E-B133-1FA7757DF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024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B8A35-8D0D-BFB3-3857-4DD278C7D6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432340-2146-5E44-B242-18CC0BCF35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4366B3-73B9-1315-AFA2-640DB35D8F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E4E10-8E3A-4E0E-BAAE-05C26A4152CA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C13317-4F3B-D891-C0FB-A3D48FA521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58F99C-67B8-0C29-007C-FB240D5FA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8DFF1-FBB7-475F-826E-E2C547E64B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59566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035BB-74CC-43E9-B71F-A5C05D17E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457200"/>
            <a:ext cx="399478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AADC9E-7845-4DB1-87E3-6FBFB2B03B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C925A8-2A07-43B9-B549-061F368498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7240" y="2226364"/>
            <a:ext cx="3994785" cy="3642623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1A9037-0564-43A1-8156-1D9932E1F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FF0D40-D0E1-49C9-BE47-91BBC50AB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D129BD-890D-412E-9805-D29F4A0D3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45075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8ADB4-BA7B-42C2-9C6C-58B2763F8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020" y="457200"/>
            <a:ext cx="405400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519B58-B546-4E6B-BE00-3D1D64DA86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AA0AB8-41A9-4548-9B83-3EFF79A00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8020" y="2250218"/>
            <a:ext cx="4054006" cy="3618769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BB33ED-A015-4992-A004-33D41CFFA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C29CDA-E85F-47D1-83B7-02A50DEBF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49625F-5352-4136-8AC4-F8899D00A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84233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E922F-6166-4009-A42D-027DC7180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7791CF-167D-446D-9F99-6976C986E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3CA422-E040-4DE1-9DA5-C8D37C116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813B0B-60E7-494E-91CB-055BC2690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48C554-7C1B-4D8F-9B6B-044926569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1426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C66EF0-6ED8-49A7-BDAD-E20A143FAE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FCE9CD-90A9-44BA-B293-0662E077DD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77240" y="365125"/>
            <a:ext cx="779526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57DAE0-05C4-460B-B96D-BD183ED03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B3CA93-55C9-4AA3-89A0-55490F745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BFD820-FF26-4325-816F-310C30F80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34761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22F66-727D-4150-ADA5-49CF3A0F68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0352" y="1122363"/>
            <a:ext cx="10072922" cy="1978346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D9A1FE-C39F-4D7C-B93D-F8C203A1D6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0352" y="3509963"/>
            <a:ext cx="10072922" cy="1747837"/>
          </a:xfrm>
        </p:spPr>
        <p:txBody>
          <a:bodyPr>
            <a:normAutofit/>
          </a:bodyPr>
          <a:lstStyle>
            <a:lvl1pPr marL="0" indent="0" algn="l">
              <a:buNone/>
              <a:defRPr sz="2000" i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008AAC-7D41-4304-8D59-EF34B23268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0352" y="136525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524C6359-9BB8-4148-8114-537E698DA205}" type="datetime1">
              <a:rPr lang="en-US" smtClean="0"/>
              <a:t>1/4/2025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4D078-DE22-4F23-8B48-21FB1415C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0352" y="6356350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64C1F5-608B-4335-9F2A-17F63D5FA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51B01909-73B8-4486-A749-C643B1D7E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26769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5E279D86-4533-45F1-B0AA-D237399A5ED5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764FD722-CB31-4326-ADD8-CBA52FD1FF59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24E4BCEC-8B0A-444E-8509-1B3BB0449E5B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9DB36622-1DC7-4B17-8984-588BA8999FF6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51B97AF0-1974-42B9-B5FC-A332C52E8272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95A298AD-BE5D-4BE1-8CDF-DBFB42D63FEB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7451889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7B4A7-C566-48F4-B4B8-3A5E7B6C5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3B93F5-BC8B-452C-ACE2-C7E01D1B80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A49B3-A57D-46C5-8462-0C52509F8FC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0352" y="136525"/>
            <a:ext cx="2743200" cy="365125"/>
          </a:xfrm>
        </p:spPr>
        <p:txBody>
          <a:bodyPr/>
          <a:lstStyle/>
          <a:p>
            <a:fld id="{9376191F-481E-48E9-BB9A-369A67A7362D}" type="datetime1">
              <a:rPr lang="en-US" smtClean="0"/>
              <a:t>1/4/2025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C8C810-EAF4-4D86-84DD-2E574122D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7E738-8574-490B-974B-9AD3B2AAE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AC552FEA-472E-4E74-B31D-531852C190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10597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41DF3078-C636-4776-A616-D5BF3BC280C9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0D1A27FA-1310-4BC3-A071-1566746B2FB1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99ACB9EB-84FE-4B33-9EF9-4EC7DAC25DD5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826E5EFB-0EF9-4DB8-99CB-5DD72009DB2C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86238E12-0689-4123-8B2E-E1CCFCC4C882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8538CF67-A00E-4955-A447-001BE02E771A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6643050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9764E-4B3D-4B6A-A210-B50E4F60E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10072922" cy="2313641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30AEC2-B6E6-4C09-A16F-5E2A1C9A0D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0352" y="3509963"/>
            <a:ext cx="10072922" cy="2579687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37CAB-B545-4E42-BB5A-F1DAA9335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677DE-DD04-48CC-9C18-7BE9FF2DEB6B}" type="datetime1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6D720B-7E58-43F4-9659-ADB2403A5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95F53F-2FA5-4B5C-A151-F07BBC002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37B4CDD2-E09A-418A-9131-FBDEE440A1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26769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8852E5FB-B268-4CCA-8E55-803038F7A00D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A1C9CBB3-97C0-4A35-9088-C69233F5CEE7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31610871-AEE9-46EB-9D27-BA1D9D688124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27478059-2A11-484D-A2D7-199F74778E50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30EC0886-DDB9-47F1-9414-C121C1D3F954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66A10427-DF20-4284-B215-EABA4D366E20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6401756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473D3-0F03-4BF4-831F-34E80BAC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C09409-59F2-486F-A6D0-FAEE8FFF25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5717" y="2521885"/>
            <a:ext cx="4645152" cy="36550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087241-B390-47A6-8070-C3D4652F88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92136" y="2521885"/>
            <a:ext cx="4611138" cy="36550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80B360-2ACA-4B93-9439-591B6D3FB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255ED-7101-4D18-A8AE-3B5E4CB87EA5}" type="datetime1">
              <a:rPr lang="en-US" smtClean="0"/>
              <a:t>1/4/2025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4A73E2-CF78-404C-A86F-E70A284AE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A8F42A-11E1-42A0-8ECF-A5BBA3B8C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0CB61A83-9419-49FC-8074-2AB3D34FA8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19637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BCD12E57-97FB-48D8-81CC-7C37E8947CB4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E487641C-E83B-4134-88C9-1D23D5FA1836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B99AB7A6-A88C-44E1-A9DE-4126B957F88A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9FF0D518-1D17-44C7-BF73-7C980481DB5B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9A7A3E12-61E8-41A0-A459-15BF375FA945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9E5E4A56-9100-4D60-8A34-0FE116F41FF1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7019110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ECA31-EE14-41DD-9914-DA7138220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7"/>
            <a:ext cx="1007292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B22AB6-1657-4AE2-8607-2C77A25D79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0352" y="2521884"/>
            <a:ext cx="4845387" cy="780439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AA6DC0-D4D5-4164-A3FD-6BB5CBB2BB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0352" y="3366390"/>
            <a:ext cx="4845387" cy="264479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9B35F8-95F3-43D1-8917-5836BAA904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734025" y="2521884"/>
            <a:ext cx="4869249" cy="780439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B639E7-F4A3-4ADE-B290-0A4F9761B9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734025" y="3366390"/>
            <a:ext cx="4869249" cy="264479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6F296B-429F-4DFC-ABC3-0A078EA99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2F23D-51F6-4C94-8CD5-B9ABBF67EE23}" type="datetime1">
              <a:rPr lang="en-US" smtClean="0"/>
              <a:t>1/4/2025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7103B9-D521-4910-AC15-F12F25CB9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73A6D9-123D-492C-B5CE-294EF2559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343371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92A22-4B4D-4F58-9783-A0469DA4D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8" y="787068"/>
            <a:ext cx="1007755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5EE610-5457-4E8C-B568-B8D560773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A702F-6367-4FD1-89A8-3744BE6BA9A2}" type="datetime1">
              <a:rPr lang="en-US" smtClean="0"/>
              <a:t>1/4/2025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BA57BB-288A-4A30-A4EC-FF0537BC2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414C89-B968-4A85-A035-E2997A5F8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6" name="Graphic 78">
            <a:extLst>
              <a:ext uri="{FF2B5EF4-FFF2-40B4-BE49-F238E27FC236}">
                <a16:creationId xmlns:a16="http://schemas.microsoft.com/office/drawing/2014/main" id="{AC45ECC6-E29C-40EF-A7C9-5A17DAFD42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5233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7" name="Graphic 78">
              <a:extLst>
                <a:ext uri="{FF2B5EF4-FFF2-40B4-BE49-F238E27FC236}">
                  <a16:creationId xmlns:a16="http://schemas.microsoft.com/office/drawing/2014/main" id="{8DA0D497-8E8F-426A-8172-894BE03F70F6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aphic 78">
              <a:extLst>
                <a:ext uri="{FF2B5EF4-FFF2-40B4-BE49-F238E27FC236}">
                  <a16:creationId xmlns:a16="http://schemas.microsoft.com/office/drawing/2014/main" id="{8C0459EF-3B70-4083-8845-3A9AF847E805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9" name="Graphic 78">
                <a:extLst>
                  <a:ext uri="{FF2B5EF4-FFF2-40B4-BE49-F238E27FC236}">
                    <a16:creationId xmlns:a16="http://schemas.microsoft.com/office/drawing/2014/main" id="{53BF2B58-70F8-4288-85AB-CBDA723CDFCC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A569E551-A5A0-4A8F-B999-3A6D104814A2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0FB69EB5-D9AC-46E7-934E-32999C39B2E6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6EABC49A-B4ED-44E4-ADB7-E432734A7C96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993439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F0689-A149-39EF-C2E2-8F65B7459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221BA4-BD99-168E-6BC6-7DC227C891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3B20DE-5D8E-D092-7C7F-F001E7BE69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40083B-82BB-2FAA-39BA-53D85DF840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E4E10-8E3A-4E0E-BAAE-05C26A4152CA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EFB8A5-0532-1F06-D457-45B05F8CD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1DC1D7-57F0-AB40-2B36-E482009D9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8DFF1-FBB7-475F-826E-E2C547E64B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11701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7A339C-4093-4B40-8C90-52F005CA9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E99BD-4B4F-4460-B452-0E8146ACCF8F}" type="datetime1">
              <a:rPr lang="en-US" smtClean="0"/>
              <a:t>1/4/2025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A33F04-8E0A-4165-930C-527D781A7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62F57B-BEB6-4973-A362-38F638E0D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19519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FAC90-C2CA-44DD-8EF8-20BDD6724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4315386" cy="2223152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E915FB-D5F4-4CAD-AE70-3644E81802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5420086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374DA3-3BAC-4045-825F-B3C27B8973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0352" y="3429000"/>
            <a:ext cx="4315386" cy="24399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5A0D65-0423-4E45-947A-E08C8569F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FD34C-1867-42A9-AC54-D15ADD8A65E7}" type="datetime1">
              <a:rPr lang="en-US" smtClean="0"/>
              <a:t>1/4/2025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E6FBD0-E49F-4DE6-9264-CEDB9BAA0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16B246-A768-4B2D-96C6-9F4178526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839DB371-B90D-44CB-A4AF-C7BDBFD0A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19346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0C845011-2FC2-40F7-B0C6-49CBBA72B9CB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82BC78B8-5139-436F-AD47-3CC03903FDDC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F9DC17BA-1278-45C9-B1BF-B9F1518E1F29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99637B9F-CC26-4669-81F0-A942B4F72D61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2BB8F115-0030-47B4-BAF4-C15D1EA27B11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662F9949-4F1A-4708-824B-E876E9BEDA16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46664296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CB0C8-915E-4BF2-976E-B8D7EDC59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3932237" cy="2223152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0714E6-8E50-4B50-A2E0-F9D20155EB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5420086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D67A6C-5CA5-4EF0-B1C4-ED85FF255A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0352" y="3429000"/>
            <a:ext cx="3932237" cy="243998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C76474-31D4-4567-B4EC-B6AF24488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133E9-A654-4C17-8C3C-DDCAC83D6EBF}" type="datetime1">
              <a:rPr lang="en-US" smtClean="0"/>
              <a:t>1/4/2025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902DE0-33F5-4372-8EB5-F5746D344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C5C2EF-849D-4B2C-8ED6-D26553657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7627CBC2-9DC2-4EE8-A2D5-849E30F22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19346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9FB4AEFC-63AB-4831-8EC1-E8145604D8D9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811E1337-D5DA-408D-91F3-A6A35FCDD0B9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1E473FA4-FD80-4D04-AAC5-63B9A4D80778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FCB457B9-48DE-4921-8C3F-996598075B1F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53C9DB95-9A61-4553-8D82-D2BE26FCBC6E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0EAE371F-24C9-4738-834F-FAF5A5C9ACE1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4932978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9F2C5-A3FC-44EF-BA15-CEC83C83D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5040D3-67DB-455C-AD79-49E185DB63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B2B07A-258E-42DD-9A68-2C76F7D54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49BD0-10DB-43E7-8F22-40B3D51B8FC3}" type="datetime1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01E9BC-3BB8-40CD-9294-59A2E59E1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13979D-5589-4770-9D29-046F2B506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12EF7969-DB38-4989-A65C-9D190A2455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33456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2145BE25-C437-45FE-A3D3-BBAAF108CC9B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4A9D0FA0-682C-4076-B779-D865AEEFC66C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AB60163C-1A2D-4F00-BC61-8A3C11E2D2BE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3FF8D873-9CF9-4A0A-A7B8-875C0B8233D6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2B645470-F624-4417-A8A4-FC242E43C9DB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ECC7EFEF-6B2A-4210-9275-0077ACF2827B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9322168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6693CD-CB65-4F37-A6DA-F300B93C14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974374" y="787067"/>
            <a:ext cx="2628900" cy="538989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48D117-7AE6-4831-9867-5145F64A0C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25719" y="787067"/>
            <a:ext cx="7039402" cy="538989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988CF8-397F-485E-8081-AFA4DADD4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6C79C-F566-427A-93F6-434A4E613134}" type="datetime1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E4773-4660-4F21-83CF-1A449395B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B59537-EB47-40FA-893E-785D6FE00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588F505F-2957-41FC-9AAA-962853A67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rot="5400000">
            <a:off x="7283627" y="125032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091A36EB-8545-4EFE-B619-165D36D644D1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8D075D29-6706-486B-A55A-13866882BA88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3FAE751A-10F0-48F2-BBC3-D2FE499B345B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52289CAF-683C-4BCC-8AA5-95A3BF799B0F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3BC8403A-C46F-4DA1-A015-00A80215F289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A797D957-3A2C-42DF-B73E-CBB47BE036B7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35841126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A1C012-8297-4361-ACE8-A2509FB18911}"/>
              </a:ext>
            </a:extLst>
          </p:cNvPr>
          <p:cNvSpPr/>
          <p:nvPr/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EC2572-8518-46FF-8F60-FE2963DF4A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0120" y="640080"/>
            <a:ext cx="10268712" cy="3227832"/>
          </a:xfrm>
        </p:spPr>
        <p:txBody>
          <a:bodyPr anchor="b">
            <a:normAutofit/>
          </a:bodyPr>
          <a:lstStyle>
            <a:lvl1pPr algn="ctr"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A0C76A-7715-48A4-8CF5-14BBF61962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0120" y="4526280"/>
            <a:ext cx="10268712" cy="1508760"/>
          </a:xfrm>
        </p:spPr>
        <p:txBody>
          <a:bodyPr>
            <a:normAutofit/>
          </a:bodyPr>
          <a:lstStyle>
            <a:lvl1pPr marL="0" indent="0" algn="ctr">
              <a:buNone/>
              <a:defRPr sz="36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2D4EF84-F7DF-49C5-9285-301284ADB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1/4/2025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81266E04-79AF-49EF-86BC-DB29D304B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90DF5B53-9A9A-46CE-A910-25ADA5875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2525770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80910-921F-4143-AB01-0F0AFC290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0182FC-5A0B-4C24-A6ED-990ED5BA90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6172F4-3DB0-4AE3-8926-081B78034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1/4/2025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5F1358-C731-465B-BCB1-2CCBFD6EC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59536-57D3-4C8A-A207-568465A32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74111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81E0804-8E9E-4C6E-B18D-44FE715B239E}"/>
              </a:ext>
            </a:extLst>
          </p:cNvPr>
          <p:cNvSpPr/>
          <p:nvPr/>
        </p:nvSpPr>
        <p:spPr>
          <a:xfrm>
            <a:off x="0" y="0"/>
            <a:ext cx="12192000" cy="422497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278AA1-17A5-44BF-8791-EACDA31F5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768096"/>
            <a:ext cx="10268712" cy="3136392"/>
          </a:xfrm>
        </p:spPr>
        <p:txBody>
          <a:bodyPr anchor="b">
            <a:normAutofit/>
          </a:bodyPr>
          <a:lstStyle>
            <a:lvl1pPr>
              <a:defRPr sz="7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1203A5-DA79-4778-AB85-1503657484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0" y="4544568"/>
            <a:ext cx="10268712" cy="1545336"/>
          </a:xfrm>
        </p:spPr>
        <p:txBody>
          <a:bodyPr>
            <a:normAutofit/>
          </a:bodyPr>
          <a:lstStyle>
            <a:lvl1pPr marL="0" indent="0">
              <a:buNone/>
              <a:defRPr sz="3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CE3B1B5E-0912-44AE-BAED-70B980E53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1/4/2025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346C82F1-A7B2-4F03-A26B-59D79BF5B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B1DC1ABC-47A9-477B-A29D-F6690EE6B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567065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5F398-F05F-4793-9FA5-5B817EB95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7F1CD-2CD4-4BBB-AB36-73A20B1A8D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60120" y="2587752"/>
            <a:ext cx="4815840" cy="35935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7BBE02-B884-4CCC-9CBD-13B792BBA2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2992" y="2583371"/>
            <a:ext cx="4815840" cy="35935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B7FBE509-AA68-4D63-A589-AD5DE7FFF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1/4/2025</a:t>
            </a:fld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9C1A4D52-57E4-4F45-BC2C-9FD73E9CE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E76AD5E1-358D-4236-85AE-74713259E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92381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87D32C-166A-4FBE-B24D-C257690954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1" y="2587752"/>
            <a:ext cx="4818888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9EC567-F249-462A-B71A-9C40D50E26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0120" y="3594538"/>
            <a:ext cx="4818888" cy="25868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B7D2C6-69D1-4DE4-BF68-5FB0623DB9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09944" y="2587752"/>
            <a:ext cx="4818888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367CC7-ED09-4F8D-A39A-C5969D33B9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09944" y="3594538"/>
            <a:ext cx="4818888" cy="25868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5F92A44F-DE98-4FB5-B474-5DCCDD267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1/4/2025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ACC79DA-A9E4-4E93-93F1-81907A901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04DFE57-AA80-4ED8-AD77-35CC56F3F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FB62259C-ADDF-4293-AD3B-AB2E04A74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459402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11A0B-3108-E41B-DF55-D6317EC72C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371B56-FA6D-06BC-4035-E7073D86F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79B146-52E9-7681-0E2D-CF1911F68D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79A4D0-BC45-0D4B-7918-A7160F7E4D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CB21D0-1099-D420-E04F-F472CEEC8F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0E89FCE-CDDB-DFD9-ED4E-5E83DDD87F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E4E10-8E3A-4E0E-BAAE-05C26A4152CA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29F338B-BF14-0FE9-F7E2-2E49DBE8D6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CD15F8-DFCC-AE84-C366-E4EA4BBA2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8DFF1-FBB7-475F-826E-E2C547E64B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097873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C7BA0-DC57-452F-85B7-C979AA690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F1C53797-8D72-4774-AC93-EB9FDD650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1/4/2025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E945AB7-1A32-4516-ABF9-B40958AE2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22923C3-1D67-4089-A6B1-9A10315E8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906306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A8DC1-14F6-453B-A724-D6493F063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1/4/2025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63FF0-1A91-4698-B12A-112D05373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066D53-44B3-4F04-93FD-9756A601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242381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83A0FE-F7E3-433E-9A29-D778690D22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2591850"/>
            <a:ext cx="6045644" cy="359359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94B15D-55F5-4208-AF40-41CAFEB56F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60120" y="2591850"/>
            <a:ext cx="3811905" cy="3277137"/>
          </a:xfrm>
        </p:spPr>
        <p:txBody>
          <a:bodyPr anchor="ctr"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E8A46CE7-2F0F-4C85-B633-B9FCB8347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1/4/2025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0900919-3A73-4918-9D97-8DBE7ABB7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8BC1001-E44E-4A9A-9E60-2E319A844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A125AC31-022C-40AA-B65C-C9AC48395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50058184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97A575-703F-410E-9A84-F9B578FEAE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2267712"/>
            <a:ext cx="6571469" cy="4590288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18B509-934D-400A-A922-45B61AC6E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35971" y="2587752"/>
            <a:ext cx="3992856" cy="3593592"/>
          </a:xfrm>
        </p:spPr>
        <p:txBody>
          <a:bodyPr anchor="ctr"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99813C51-6954-4F3A-A043-D1BCC8B50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1/4/2025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0AC32FB-49A3-40E4-9D24-177597043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>
              <a:effectLst>
                <a:outerShdw blurRad="50800" dist="38100" dir="2700000" algn="tl" rotWithShape="0">
                  <a:prstClr val="black">
                    <a:alpha val="43000"/>
                  </a:prstClr>
                </a:outerShdw>
              </a:effectLst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C93F5E6-DAE6-447B-8038-5F4C9A799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FF97FB-514D-4FE8-A9A4-E9A111A56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6354975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327B9-64C6-4AFE-8E67-F60CD17A8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92656D-F600-4D76-8A0F-BDBE78759B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A13412-4939-4879-B91F-BB5B029B6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1/4/2025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237DB9-DE7D-4687-82D7-612600F06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819356-0444-4C23-82D3-E2FDE28D3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3417253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EB51B7C-D548-4AB7-90A4-C196105E6D56}"/>
              </a:ext>
            </a:extLst>
          </p:cNvPr>
          <p:cNvSpPr/>
          <p:nvPr/>
        </p:nvSpPr>
        <p:spPr>
          <a:xfrm>
            <a:off x="7108274" y="0"/>
            <a:ext cx="508372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32DC521B-8B54-4843-9FF4-B2C30FA004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751740" y="643467"/>
            <a:ext cx="3477092" cy="5533495"/>
          </a:xfrm>
        </p:spPr>
        <p:txBody>
          <a:bodyPr vert="eaVert" tIns="9144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0E3F10-9E27-41E6-A965-4243E37BE3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60120" y="643467"/>
            <a:ext cx="5504687" cy="5533496"/>
          </a:xfrm>
        </p:spPr>
        <p:txBody>
          <a:bodyPr vert="eaVert" tIns="91440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41D62D-51A0-4AD7-8027-BF548FB6AAF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7898" y="6356350"/>
            <a:ext cx="25227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1/4/2025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857492-A701-44A1-B1D5-7B2C8CD06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ED2E8AE-F1AA-4D19-A434-102501D3B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7500593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D96F2-02BD-E71F-EFBD-14FECCF2D3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7172325" cy="3152251"/>
          </a:xfrm>
        </p:spPr>
        <p:txBody>
          <a:bodyPr anchor="b">
            <a:normAutofit/>
          </a:bodyPr>
          <a:lstStyle>
            <a:lvl1pPr algn="l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E90113-E8E1-4E48-41BC-583802BFC9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0137"/>
            <a:ext cx="7172325" cy="1122363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AC7EE5-BFF0-D779-4261-E239DB450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89492-34ED-FE24-4F29-E4C8F5497B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B0C886-7F1E-7BC1-9A9E-B24C2AC2F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C74AEE6-9CA7-5247-DC34-99634247DF50}"/>
              </a:ext>
            </a:extLst>
          </p:cNvPr>
          <p:cNvCxnSpPr>
            <a:cxnSpLocks/>
          </p:cNvCxnSpPr>
          <p:nvPr/>
        </p:nvCxnSpPr>
        <p:spPr>
          <a:xfrm>
            <a:off x="1638300" y="4596637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5068258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532FD-157B-437C-E9D5-B66E8B3B1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790A51-A7E8-7A6A-5FD0-F9B250BE41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78C8B8-F999-7D95-435D-17CE6ACCDC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427265-C89C-937F-1DA3-F377F6877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6EB89E-4530-3632-3485-F481DB042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30754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8056A-761D-1DBC-276A-2A46D153C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1613" y="1355763"/>
            <a:ext cx="6972300" cy="2255794"/>
          </a:xfrm>
        </p:spPr>
        <p:txBody>
          <a:bodyPr anchor="t">
            <a:normAutofit/>
          </a:bodyPr>
          <a:lstStyle>
            <a:lvl1pPr>
              <a:lnSpc>
                <a:spcPct val="110000"/>
              </a:lnSpc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3904B3-6AC1-19D5-3EAE-2009A3B4C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24000" y="4921820"/>
            <a:ext cx="5524500" cy="1150934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A2A86D-493D-5BF6-8AA6-F1231E3BA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CCCD76-6623-164A-7BFA-207AFA0576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A64312-1F20-5486-62B0-A8BB8829D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703F1C9-9114-4426-6F07-F7FF9CCD5FC4}"/>
              </a:ext>
            </a:extLst>
          </p:cNvPr>
          <p:cNvCxnSpPr>
            <a:cxnSpLocks/>
          </p:cNvCxnSpPr>
          <p:nvPr/>
        </p:nvCxnSpPr>
        <p:spPr>
          <a:xfrm>
            <a:off x="1638300" y="4596637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5845648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CFC4C-4D16-E5A8-F934-8B158F6F2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BDE54-F935-945D-3E4F-B659695E84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52500" y="2286002"/>
            <a:ext cx="5067300" cy="389096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8F3710-E06B-05DE-937A-C92E52569E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86001"/>
            <a:ext cx="5067300" cy="389096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02EFD-42D3-11C1-677E-0E478B93F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4C2F08-0D93-B14B-6106-2925DF3E1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A5DE81-F2AB-CCB9-8B68-5E4F31011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455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C87D2-C0DF-5D75-26A0-3403CA37DF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F2F2AB-BAA3-557C-E9E2-D83B23165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E4E10-8E3A-4E0E-BAAE-05C26A4152CA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0D7F2B-65AF-17A8-EB55-5BE8916283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4EE568-354C-9D09-8E4D-6974EE0A5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8DFF1-FBB7-475F-826E-E2C547E64B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83556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2D81B-4E36-1511-E9A7-8FB931B41F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1004888"/>
            <a:ext cx="10287000" cy="90011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FA73DE-183B-9473-20AD-2D3BFED843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1" y="2085959"/>
            <a:ext cx="4886325" cy="590566"/>
          </a:xfrm>
        </p:spPr>
        <p:txBody>
          <a:bodyPr anchor="b">
            <a:normAutofit/>
          </a:bodyPr>
          <a:lstStyle>
            <a:lvl1pPr marL="0" indent="0">
              <a:buNone/>
              <a:defRPr sz="1800" b="0" cap="all" spc="300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70FB3D-60AC-DEF2-4472-31B4E076CB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52501" y="3048001"/>
            <a:ext cx="4886325" cy="322263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6E5BDB-B29C-788F-E2FB-6C154E8FE8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53174" y="2085959"/>
            <a:ext cx="4886325" cy="590566"/>
          </a:xfrm>
        </p:spPr>
        <p:txBody>
          <a:bodyPr anchor="b">
            <a:normAutofit/>
          </a:bodyPr>
          <a:lstStyle>
            <a:lvl1pPr marL="0" indent="0">
              <a:buNone/>
              <a:defRPr sz="1800" b="0" cap="all" spc="300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513FF49-3276-24CA-BC81-FA92C0A930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53174" y="3048000"/>
            <a:ext cx="4886325" cy="322263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8FA1C8-C196-9BE1-F603-3FC17EDD9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FB79692-E142-E1D7-AD17-30C5F1365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C90FCF2-7B78-2A2A-F878-58335FEA3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C2D0356-1ECF-682B-F87A-811BDD28B2CB}"/>
              </a:ext>
            </a:extLst>
          </p:cNvPr>
          <p:cNvCxnSpPr>
            <a:cxnSpLocks/>
          </p:cNvCxnSpPr>
          <p:nvPr/>
        </p:nvCxnSpPr>
        <p:spPr>
          <a:xfrm>
            <a:off x="1052513" y="2876817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906CA06-9701-E645-C0A5-594B227B288F}"/>
              </a:ext>
            </a:extLst>
          </p:cNvPr>
          <p:cNvCxnSpPr>
            <a:cxnSpLocks/>
          </p:cNvCxnSpPr>
          <p:nvPr/>
        </p:nvCxnSpPr>
        <p:spPr>
          <a:xfrm>
            <a:off x="6435725" y="2876817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143094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214DA-C0D4-E152-7F42-F6352C961E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914400"/>
            <a:ext cx="9715500" cy="9906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EC2AA04-1E84-460C-F560-A228F930F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AB260E-3910-7D1B-5074-24F5F0AB5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2020F1-A878-9B80-6B4F-7D71406BBF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35018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7652D6-7AE9-3E3B-5C1B-2B4399B15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A7127E-2A63-6F45-4C40-8358436307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56FB79-D9D1-5381-0019-E24F8B4DA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931868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C23B5-7DA9-0E4F-DA39-4624DB8A2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369065"/>
            <a:ext cx="3266536" cy="2312979"/>
          </a:xfrm>
        </p:spPr>
        <p:txBody>
          <a:bodyPr anchor="b"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4A5E77-518A-1FB9-B473-E19CADE046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4423" y="987425"/>
            <a:ext cx="5615077" cy="4873625"/>
          </a:xfrm>
        </p:spPr>
        <p:txBody>
          <a:bodyPr anchor="ctr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65344F-7D06-2406-D113-D24587835D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24000" y="3947801"/>
            <a:ext cx="3266536" cy="2382838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2BE708-BAD0-A0A6-9332-9D2179E67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A70050-9362-4EC4-6B73-3A38445B7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CDA991-8608-CAB4-33FA-03D380D2F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357456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7B837-332D-9100-E007-7DE2794814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3999" y="1385457"/>
            <a:ext cx="3312543" cy="2304288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0DE983-0B0E-07CC-8C57-4EA529E27D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24423" y="957263"/>
            <a:ext cx="5372189" cy="4962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CAB867-3FC6-5007-61B0-D9B7E5B0CE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24000" y="3958315"/>
            <a:ext cx="3312542" cy="1961473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C7E0F-BFE1-7134-163B-B777970B7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395D0B-4F98-F3BE-FB23-22D8C5D41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FB2E3D-2188-B7A9-0ECE-978147358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12014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2F4143-3C41-D626-8F64-36A9C9F1A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914400"/>
            <a:ext cx="9962791" cy="990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52C4FB-B560-A0FC-6435-952981BC9A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52500" y="2285997"/>
            <a:ext cx="9962791" cy="3890965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7CEC4F-0A90-11E2-E43E-B9E765AFB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B2A5B4-1D77-B0AC-49E7-CAE9556B1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396EF9-2FDA-8E87-D546-8840CEBF0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328240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4085AB7-38B3-7F80-0B2D-7960F56375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24513" y="1052423"/>
            <a:ext cx="1771292" cy="4917056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ADBDC3-E9EA-8699-B2E4-4C7784455B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06414" y="1052424"/>
            <a:ext cx="7873043" cy="491705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1DBEDE-3A67-6FCA-25F3-B91F7C82E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D92BC-42A9-434B-8530-ADBF4485E407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9EFF51-4318-20EA-3A3A-8FE203B1A7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CD9703-5BAD-DE95-98D9-0F30E7C093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9F9E-9962-4B7B-BA18-A15907CCC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247329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E1A06-8754-4870-9E44-E39BADAD98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27F020-BBC3-49BB-91C2-5B2CBD64B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7C0C22-EBDA-4130-87AE-CB28BC19B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1/4/2025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A419A8-07CA-4A4C-AEC2-C40D4D50A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FA7B86-E610-42EA-B4DC-C2F44778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A7BA06D-B3FF-4E91-8639-B4569AE3AA23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Arc 7">
            <a:extLst>
              <a:ext uri="{FF2B5EF4-FFF2-40B4-BE49-F238E27FC236}">
                <a16:creationId xmlns:a16="http://schemas.microsoft.com/office/drawing/2014/main" id="{2B30C86D-5A07-48BC-9C9D-6F9A2DB1E9E1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61170154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8597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1/4/2025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3DA7759-3209-4FE2-96D1-4EEDD81E9EA0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1460DAD-8769-4C9F-9C8C-BB0443909D76}"/>
              </a:ext>
            </a:extLst>
          </p:cNvPr>
          <p:cNvSpPr/>
          <p:nvPr/>
        </p:nvSpPr>
        <p:spPr>
          <a:xfrm flipH="1">
            <a:off x="12353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97510797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C0001-5D76-45A0-A9F4-7172BDDD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5F313-1240-47AE-A026-7F349292B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448158-6132-4335-B8E1-F6A896383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94C5B6-1598-48B4-9B3A-3078FDBE9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FEDBDD32-D3EE-4848-A112-BA814D4631CD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Arc 9">
            <a:extLst>
              <a:ext uri="{FF2B5EF4-FFF2-40B4-BE49-F238E27FC236}">
                <a16:creationId xmlns:a16="http://schemas.microsoft.com/office/drawing/2014/main" id="{61350361-843C-49D0-BD6A-ECDBA3842BA0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211449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AEE9210-88B7-B948-67A4-CF26B11C95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E4E10-8E3A-4E0E-BAAE-05C26A4152CA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A6F559-9FEE-9552-A95C-6854F6773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5D05BC-CD11-E46A-4479-CD1A03CE9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8DFF1-FBB7-475F-826E-E2C547E64B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38382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BFD05-2CB2-4A7E-89E7-57615BA82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532B8-D460-476D-816F-725E8D96C0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F7120F-70AF-4ED5-B364-3AA55C6B4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D8B65F-F709-469F-9961-4D01896CA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81C6BC-B23D-48BC-AD44-654DDB8D0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00D60B-86A1-479D-BCE8-06D2C3DBC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4EC5136-99DA-40B5-8F79-5C3A56D38BA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F8FB775-26C4-41BA-837C-4478D48D215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95292443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03059208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C13EF9C-0B5A-4364-91AA-E5DD5B536E54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F674475-6327-490A-BD7F-084F5C07F2E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77345805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76070670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FC812-4DB6-4F98-9404-29C191D3B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0855E-0CD6-47DD-B648-4C84C783D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50082B-17D7-4D61-8AEB-81517D85D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70783-FF31-4C4E-9196-EB169B209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92E260-747D-40FD-A062-9DD5E6835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E50A0-1E05-49C5-88C9-462677512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2C155C63-9F58-4422-B669-F9748628067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85DBA62-0EDB-47AA-86C7-90463BC9B308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52257750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D7521-E43D-41D1-B458-26B20DC6D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472CF2-2653-4B98-A416-D7A0A860EC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F87F5-0B10-4AC7-9599-F088C5E79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A07CB7-0520-4D64-B76C-C31AC5578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EEB226-AD45-45DF-AAB5-5513AE732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E96AEB-9481-4CCE-B110-FEDD33483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BA9707F-7BCE-464F-BF45-E216527084EE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C589723-2CC8-49D1-B4E1-36FECED6A2D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08623705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6E5D1-6D19-4E7F-9B4E-42326B771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D2A06C-F91A-4ADC-9CD2-61F0A4D7EE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3AA9A-2280-4F63-8B3D-20742AE69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0D986B-E58E-43B6-8A80-FFA9D8F74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140D36-2E71-4F27-967F-7A3E4C6EE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C1609904-5327-4D2C-A445-B270A00F3B5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0FC7BEC-08C5-4D95-9C84-B48BC8AD1C9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48509789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1FEA3D-0C7F-45CD-B6A0-942F707B36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8B8A12-BCE6-4D03-A637-1DEC8924BE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9755-9FF4-428A-AEB7-1A6477466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141836-11E2-49FD-877D-53B74514A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D24C42-4B05-4EEF-BE14-29041EC9C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5BADDEB1-F604-408B-B02A-A2814606E6A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8DF7987-332F-4D6C-81C3-990F39C76C96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1314102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DD129-A8C2-419E-B641-6CC90F5073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4000"/>
            <a:ext cx="10668000" cy="22860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B33C04-8A23-4499-A6EF-1D190F0FB3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4571999"/>
            <a:ext cx="10668000" cy="152400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FA99FB-5674-4BC5-949F-8D45EC167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63CF93-DD67-4FE2-8083-864693FE8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05E934-32B6-44B1-9622-67F30BDA3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592863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AF011-A499-4054-89BF-A4800A68F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6FB6E8-D956-45B5-9B4A-9D31DF466B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DB9DB-9E62-4292-915C-1DD413474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D462F1-BC30-4172-8353-363123A1D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92EE8A-96DF-4D7D-B434-778324756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608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35B26-FC19-9529-553D-65309E13C4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EE83DA-983D-EDDE-6135-03FF5541F8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F05056-49AD-F79B-1675-AF2BDDB698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25DCD7-A88E-20CB-90C5-5BDBA4A647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E4E10-8E3A-4E0E-BAAE-05C26A4152CA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C23151-20E3-D87B-D56E-009165E36D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1513F1-C0C1-B521-8BAC-475BC9E54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8DFF1-FBB7-475F-826E-E2C547E64B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905255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8453A-F2B4-4EDB-B8FA-150267BC1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10668000" cy="303847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C46C51-ADF1-48FC-A4D9-38C369E783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3"/>
            <a:ext cx="10668000" cy="150653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43B56-4DC7-490B-AEFD-55ED1ECFF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4738F8-C4B2-41D8-B627-A6DDB24B2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F43D49-23F8-4C4B-9C30-EDC030EE6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985710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5556D-6916-42E6-8820-8A0D328A5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2747A5-C962-477F-89AA-A32385D579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2285999"/>
            <a:ext cx="5151119" cy="3810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D08312-30FC-44D8-B2A9-B5CAAD9F06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8879" y="2285999"/>
            <a:ext cx="5151121" cy="3810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ED84EB-AF90-4F19-A376-0FE5E50F9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838ED0-2789-41E4-A36E-83F92CA2E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221A83-6D60-45F0-9173-5F6D2438B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129923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FFAE2-03F4-4A94-86C4-9305B237C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BAC5A5-E184-46B6-8AB5-C8E132D362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5151119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DCFE87-5D80-45CB-9D13-DFC9AFCEC7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0" y="3048000"/>
            <a:ext cx="5151119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AC1E5A-8423-4749-8EDA-E13425F696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8878" y="2286000"/>
            <a:ext cx="5151122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832AAA-4BB8-4A3D-9C79-516F82F800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8878" y="3048000"/>
            <a:ext cx="5151122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0BEC63-51D3-4C70-B804-BE9EF765A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5CA295-8563-402F-92C3-1F20C977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FA5918-109D-4342-84C0-9774A52C9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194981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F2662-CBD1-4498-9B6E-2961F5EF1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F739AE-8101-4C18-8CF3-911BDF397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EB1C88-D181-449C-9BE1-E85068C18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38A2C9-E93B-4F0A-A021-9E3AEBC3F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981791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0AE8D9-9B42-438E-ADA6-CCFE45788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792B9-A8AF-4E13-8A25-741E89691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3A2CF6-DBC5-4491-B213-B3CD09D31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634013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27076-58C8-494C-B6B1-DC86F62DD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1998"/>
            <a:ext cx="3810000" cy="1524002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29E36-0340-452F-8D0A-1BC3F3A388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1"/>
            <a:ext cx="6096000" cy="5334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051C2E-E587-45E8-BDB1-DFF2F2791B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2286000"/>
            <a:ext cx="3810000" cy="38100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21D993-DEDD-470E-B48B-CB053A55A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926C64-7401-4CA4-859F-74472AF86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108F41-F1F6-431C-9B45-8A447F188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170887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104FB-422C-4023-9381-EB12F1582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762000"/>
            <a:ext cx="3809999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BA3AA-DE44-4B1F-91D1-09F67B89B9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0" y="762001"/>
            <a:ext cx="6021388" cy="5334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27B131-5117-4106-80DB-2AB208C4C9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2286000"/>
            <a:ext cx="3809999" cy="3810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13918A-7F23-4C72-8E80-591324A30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071C8-76FE-4B83-8317-BD53C7C84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23681A-6F29-48FC-9409-319ED3E96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567570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A5B09-FC60-445F-8A12-79869BEC6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A219F7-87F2-409F-BB0B-8FE9270C98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AC2BB8-59E0-4EB2-B3BE-59D8641EE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56984E-C0DE-461B-8011-8FC31B0EE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FE7C03-68D3-445E-A5A2-8A935CFC9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128641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21F0D7-112D-48B1-B32B-170B1AA2B5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43998" y="761999"/>
            <a:ext cx="2286000" cy="5334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27A7C1-8E5B-41DA-9802-F242D382B6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1" y="761999"/>
            <a:ext cx="7619999" cy="53340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961CC7-F5B1-464A-8127-60645FB21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B94302-B381-4F37-A9FF-5CC551917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707151-541F-4104-B989-83A9DCA6E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506057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0F28B-45E3-4585-87E3-73838692A7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200" y="668049"/>
            <a:ext cx="7626795" cy="2841914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F755B0-E17A-4B52-A99D-C35BB18BB2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200" y="3602038"/>
            <a:ext cx="7626795" cy="2501728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390C28-805B-4DA6-A10E-651C0FD01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5EBBA9-C52F-4628-AE0D-DCD1772F9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5BAC57-F8E1-4B54-A111-CB53B3203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6498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EA09F-3090-1CB7-C61B-1B4A70221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563EB44-1E32-55C2-4899-E925CB6193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6892F5-171D-FA31-DC52-4E29151A70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7A0DA9-3CD3-F4E6-EBE2-86B237ABB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E4E10-8E3A-4E0E-BAAE-05C26A4152CA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23E90F-ED1D-8B9B-4C6C-AF4AB3CA8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77F8FF-46C8-8394-8E88-D52E19DCE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B8DFF1-FBB7-475F-826E-E2C547E64B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603427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A2C84-1247-4534-81D1-136C3E1EB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48D490-CEA6-4844-A537-F749658D37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DAEFC9-887F-4E73-9938-6032D52864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FCF0CF-134A-404E-A177-9FAAA039F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A1B0DC-2D2C-408B-A577-904A2385C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701223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55431-EF88-4771-9699-27EF70A551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50"/>
            <a:ext cx="7673389" cy="3816588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AF57C3-A928-4093-B3FC-ECC2194AE9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4589463"/>
            <a:ext cx="7673389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BFD625-A893-46D3-A518-9E969CB4FE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CAD37A-B380-4B65-9FB9-3FB914120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E773B6-CD13-4451-9BF3-C4102BA5E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342350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C1FBD0A-9F7B-4EBB-9982-B55F5F9806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Color Fill">
            <a:extLst>
              <a:ext uri="{FF2B5EF4-FFF2-40B4-BE49-F238E27FC236}">
                <a16:creationId xmlns:a16="http://schemas.microsoft.com/office/drawing/2014/main" id="{88CFF0B8-0BA9-4DD9-B7B2-0655DC8419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77B910E-9B87-4291-987B-6883212CBA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1151383" y="2767655"/>
            <a:ext cx="1040617" cy="2833045"/>
            <a:chOff x="11151383" y="2767655"/>
            <a:chExt cx="1040617" cy="2833045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5596CF7-55B3-409D-A36C-F5BE9D625628}"/>
                </a:ext>
              </a:extLst>
            </p:cNvPr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92245D23-45D8-474C-8A38-633E99962676}"/>
                </a:ext>
              </a:extLst>
            </p:cNvPr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18A8D14-28CA-4095-B2FA-E48B3150AD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</p:grpSp>
      <p:sp>
        <p:nvSpPr>
          <p:cNvPr id="13" name="Texture">
            <a:extLst>
              <a:ext uri="{FF2B5EF4-FFF2-40B4-BE49-F238E27FC236}">
                <a16:creationId xmlns:a16="http://schemas.microsoft.com/office/drawing/2014/main" id="{1D1F176A-19F1-4537-800D-210F29EC1A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A04C26-6125-4D95-9FC0-50DEB9419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10451534" cy="159174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35401A-13E5-4CED-864F-06D6EECCBC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2341329"/>
            <a:ext cx="5562600" cy="38356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513523-8F78-4766-91D7-03E329B683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41329"/>
            <a:ext cx="4736534" cy="38356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5B757F-BAD2-4343-BD57-FC02D0BE19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30EF3C-A61E-4F43-9C8F-BC9A6455C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19D947-1DC8-4CE9-A031-6EEB776BD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527184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5BFA9BB-A51E-4D09-8602-5AD9010463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Color Fill">
            <a:extLst>
              <a:ext uri="{FF2B5EF4-FFF2-40B4-BE49-F238E27FC236}">
                <a16:creationId xmlns:a16="http://schemas.microsoft.com/office/drawing/2014/main" id="{A60257A1-779B-4048-BC0D-1EA579B5B1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8F4B5D0-AA24-4702-9C01-FC1A03E7B6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1151383" y="2767655"/>
            <a:ext cx="1040617" cy="2833045"/>
            <a:chOff x="11151383" y="2767655"/>
            <a:chExt cx="1040617" cy="2833045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29CBF9BD-1EB2-4122-98FE-F2B5DF8771C9}"/>
                </a:ext>
              </a:extLst>
            </p:cNvPr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C41FF89-01DF-4236-AA4D-243CB8A464B3}"/>
                </a:ext>
              </a:extLst>
            </p:cNvPr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FD03BB88-350D-4DE0-BB34-870F643568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</p:grpSp>
      <p:sp>
        <p:nvSpPr>
          <p:cNvPr id="15" name="Texture">
            <a:extLst>
              <a:ext uri="{FF2B5EF4-FFF2-40B4-BE49-F238E27FC236}">
                <a16:creationId xmlns:a16="http://schemas.microsoft.com/office/drawing/2014/main" id="{4A8025C0-8995-4863-A847-7ED1F8CCE8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162335-6445-435C-A1C6-9F090B965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10450629" cy="13255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074B3D-418F-464D-91E7-993D0B4801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086" y="2182814"/>
            <a:ext cx="50215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904709-9362-4AB5-9AA2-32F51BF06A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086" y="3115949"/>
            <a:ext cx="5021512" cy="3073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083836-1CF5-406F-B0CB-643F37066C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90597" y="2182814"/>
            <a:ext cx="501723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64A8670-0F33-4222-AAC9-96A21C47C3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90597" y="3115949"/>
            <a:ext cx="5017232" cy="3073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A1E6970-4A96-4519-9C0E-11E245D56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FEE249-70F5-4359-B699-23D68A503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2AE510-A38C-45EE-B061-CB02E4E3D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545891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A9D1A-F943-4838-BA2F-6DF4F2EC9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7685037" cy="13638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FEE401-3424-4696-A6FC-BBEE79379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E9D767-A30A-4508-B510-99AB91737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0979DC-F3D5-43AB-8A0F-9C8A14E0C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273210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DCDA0B-9BEE-4B57-8F97-96D5645D0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282AF2-09A1-4A1C-AEB6-577962B714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4D99D9-82B1-496C-ABBC-4FF0C375D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130849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7D9AFA4-EB8E-4091-A5E2-1B9D163A07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Color Fill">
            <a:extLst>
              <a:ext uri="{FF2B5EF4-FFF2-40B4-BE49-F238E27FC236}">
                <a16:creationId xmlns:a16="http://schemas.microsoft.com/office/drawing/2014/main" id="{F25018FE-FB44-4E2E-A181-B3476F3E8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6C7CD4B-70DE-49E2-A336-B6F43F58F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300855" y="0"/>
            <a:ext cx="1891145" cy="5600700"/>
            <a:chOff x="10300855" y="0"/>
            <a:chExt cx="1891145" cy="560070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B4B8BFC9-6F67-47CB-BAE4-45260FBAF397}"/>
                </a:ext>
              </a:extLst>
            </p:cNvPr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" name="Graphic 9">
              <a:extLst>
                <a:ext uri="{FF2B5EF4-FFF2-40B4-BE49-F238E27FC236}">
                  <a16:creationId xmlns:a16="http://schemas.microsoft.com/office/drawing/2014/main" id="{40F836E5-3C5B-4DE7-B09A-AE00DEE730A9}"/>
                </a:ext>
              </a:extLst>
            </p:cNvPr>
            <p:cNvSpPr/>
            <p:nvPr/>
          </p:nvSpPr>
          <p:spPr>
            <a:xfrm>
              <a:off x="10330568" y="2199078"/>
              <a:ext cx="1195288" cy="119528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8E1B8E4-080E-4F43-B33F-59DD21B6B658}"/>
                </a:ext>
              </a:extLst>
            </p:cNvPr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07639D4-740A-4B71-8393-99CA375EB4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9" name="Graphic 9">
              <a:extLst>
                <a:ext uri="{FF2B5EF4-FFF2-40B4-BE49-F238E27FC236}">
                  <a16:creationId xmlns:a16="http://schemas.microsoft.com/office/drawing/2014/main" id="{AE7E56E5-1F6A-442B-B5E0-ED19F815D2E2}"/>
                </a:ext>
              </a:extLst>
            </p:cNvPr>
            <p:cNvSpPr/>
            <p:nvPr/>
          </p:nvSpPr>
          <p:spPr>
            <a:xfrm flipH="1">
              <a:off x="10300855" y="0"/>
              <a:ext cx="1891145" cy="1891145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20" name="Graphic 9">
              <a:extLst>
                <a:ext uri="{FF2B5EF4-FFF2-40B4-BE49-F238E27FC236}">
                  <a16:creationId xmlns:a16="http://schemas.microsoft.com/office/drawing/2014/main" id="{3774E986-8FE2-4670-A4C0-96E213269BD7}"/>
                </a:ext>
              </a:extLst>
            </p:cNvPr>
            <p:cNvSpPr/>
            <p:nvPr/>
          </p:nvSpPr>
          <p:spPr>
            <a:xfrm flipH="1">
              <a:off x="10424367" y="122795"/>
              <a:ext cx="1644119" cy="164411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13" name="Texture">
            <a:extLst>
              <a:ext uri="{FF2B5EF4-FFF2-40B4-BE49-F238E27FC236}">
                <a16:creationId xmlns:a16="http://schemas.microsoft.com/office/drawing/2014/main" id="{3A5846DF-A106-4887-BE2C-DCD89DAA6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67E81C-AA51-44A0-B21C-757B2F3B9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4314825" cy="1957828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A0438A-298D-4466-B55D-F466C345C3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68049"/>
            <a:ext cx="4875212" cy="523125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143104-0579-4974-88D2-61DF1A30D3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200" y="2749024"/>
            <a:ext cx="4314825" cy="3119964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A32755-0632-47CB-AA69-7EFB212FA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ED0B4F-5B59-4064-A88B-E9938A40FF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512E7F-93B8-4E93-BCB3-ADE74FC15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005140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F3C1870-4E69-4DE7-BF2F-DE8A7881C6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Color Fill">
            <a:extLst>
              <a:ext uri="{FF2B5EF4-FFF2-40B4-BE49-F238E27FC236}">
                <a16:creationId xmlns:a16="http://schemas.microsoft.com/office/drawing/2014/main" id="{7439AB1C-A8A1-4745-9625-B18FE9160B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1ADDC4D-D9AA-48F8-BD10-2D20F14607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300855" y="0"/>
            <a:ext cx="1891145" cy="5600700"/>
            <a:chOff x="10300855" y="0"/>
            <a:chExt cx="1891145" cy="560070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C1136312-3085-4615-A743-4EE531585B11}"/>
                </a:ext>
              </a:extLst>
            </p:cNvPr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" name="Graphic 9">
              <a:extLst>
                <a:ext uri="{FF2B5EF4-FFF2-40B4-BE49-F238E27FC236}">
                  <a16:creationId xmlns:a16="http://schemas.microsoft.com/office/drawing/2014/main" id="{29539FE4-376B-4187-A80A-C98EBA23DA30}"/>
                </a:ext>
              </a:extLst>
            </p:cNvPr>
            <p:cNvSpPr/>
            <p:nvPr/>
          </p:nvSpPr>
          <p:spPr>
            <a:xfrm>
              <a:off x="10330568" y="2199078"/>
              <a:ext cx="1195288" cy="119528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A11DC5D7-2276-4A57-8783-A0EFB00416E9}"/>
                </a:ext>
              </a:extLst>
            </p:cNvPr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7D5B578-4971-4ADC-97D8-B9CEF52AA7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9" name="Graphic 9">
              <a:extLst>
                <a:ext uri="{FF2B5EF4-FFF2-40B4-BE49-F238E27FC236}">
                  <a16:creationId xmlns:a16="http://schemas.microsoft.com/office/drawing/2014/main" id="{2D968E77-E43D-4870-93BC-CBF1947336B3}"/>
                </a:ext>
              </a:extLst>
            </p:cNvPr>
            <p:cNvSpPr/>
            <p:nvPr/>
          </p:nvSpPr>
          <p:spPr>
            <a:xfrm flipH="1">
              <a:off x="10300855" y="0"/>
              <a:ext cx="1891145" cy="1891145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20" name="Graphic 9">
              <a:extLst>
                <a:ext uri="{FF2B5EF4-FFF2-40B4-BE49-F238E27FC236}">
                  <a16:creationId xmlns:a16="http://schemas.microsoft.com/office/drawing/2014/main" id="{1221D41A-E71E-4587-A876-F8778E7C03E1}"/>
                </a:ext>
              </a:extLst>
            </p:cNvPr>
            <p:cNvSpPr/>
            <p:nvPr/>
          </p:nvSpPr>
          <p:spPr>
            <a:xfrm flipH="1">
              <a:off x="10424367" y="122795"/>
              <a:ext cx="1644119" cy="164411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13" name="Texture">
            <a:extLst>
              <a:ext uri="{FF2B5EF4-FFF2-40B4-BE49-F238E27FC236}">
                <a16:creationId xmlns:a16="http://schemas.microsoft.com/office/drawing/2014/main" id="{50457195-385D-490A-91AB-30B969C619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06FF6D-24FA-4E04-90ED-7DBE228B2A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4314825" cy="2235711"/>
          </a:xfrm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32D78B-0E21-420F-9DFF-6131CB0F7E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68049"/>
            <a:ext cx="4958436" cy="523125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AC2A57-1064-4391-B96B-4D04305E0B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200" y="2941222"/>
            <a:ext cx="4314825" cy="2927765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D04EB0-850A-4256-8D12-E01A201A4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9CF4AF-C757-4552-AB8A-3B89C3746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62A368-F12B-4B5E-82F0-A6AEE6AF2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94025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A5B40-C529-41A6-8D06-07AF9430A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B5A354-E2A8-4A91-9D7A-36D9E0915C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5D3944-2E3D-42BC-B83D-7630699D4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FC57FA-204E-4A7A-BAE2-DF17BB0FFB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BDA36D-49FF-495A-8E25-4CCC98E390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732998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544ECD05-4E94-4A60-8FDA-700BF100B0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Color Fill">
            <a:extLst>
              <a:ext uri="{FF2B5EF4-FFF2-40B4-BE49-F238E27FC236}">
                <a16:creationId xmlns:a16="http://schemas.microsoft.com/office/drawing/2014/main" id="{8BCB0EB2-4067-418C-9465-9D4C71240E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4E37999-41E7-446D-8C53-B904C3CE87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300855" y="0"/>
            <a:ext cx="1891145" cy="5600700"/>
            <a:chOff x="10300855" y="0"/>
            <a:chExt cx="1891145" cy="5600700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438A90E8-87F8-4150-B5EB-E19C8A01AFB9}"/>
                </a:ext>
              </a:extLst>
            </p:cNvPr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" name="Graphic 9">
              <a:extLst>
                <a:ext uri="{FF2B5EF4-FFF2-40B4-BE49-F238E27FC236}">
                  <a16:creationId xmlns:a16="http://schemas.microsoft.com/office/drawing/2014/main" id="{724DCA1C-A8E8-4F90-8FAE-85B1426C108A}"/>
                </a:ext>
              </a:extLst>
            </p:cNvPr>
            <p:cNvSpPr/>
            <p:nvPr/>
          </p:nvSpPr>
          <p:spPr>
            <a:xfrm>
              <a:off x="10330568" y="2199078"/>
              <a:ext cx="1195288" cy="119528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58D6291-6756-44E3-9FCE-0B2ECA5EE664}"/>
                </a:ext>
              </a:extLst>
            </p:cNvPr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37CA96E-9DD9-4172-B63B-50DF43B576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3" name="Graphic 9">
              <a:extLst>
                <a:ext uri="{FF2B5EF4-FFF2-40B4-BE49-F238E27FC236}">
                  <a16:creationId xmlns:a16="http://schemas.microsoft.com/office/drawing/2014/main" id="{B335AFFE-BF3D-491C-8255-692B9DAC6775}"/>
                </a:ext>
              </a:extLst>
            </p:cNvPr>
            <p:cNvSpPr/>
            <p:nvPr/>
          </p:nvSpPr>
          <p:spPr>
            <a:xfrm flipH="1">
              <a:off x="10300855" y="0"/>
              <a:ext cx="1891145" cy="1891145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14" name="Graphic 9">
              <a:extLst>
                <a:ext uri="{FF2B5EF4-FFF2-40B4-BE49-F238E27FC236}">
                  <a16:creationId xmlns:a16="http://schemas.microsoft.com/office/drawing/2014/main" id="{AA052AAF-7A7C-4EDB-AE2C-FCA3A756C4E5}"/>
                </a:ext>
              </a:extLst>
            </p:cNvPr>
            <p:cNvSpPr/>
            <p:nvPr/>
          </p:nvSpPr>
          <p:spPr>
            <a:xfrm flipH="1">
              <a:off x="10424367" y="122795"/>
              <a:ext cx="1644119" cy="164411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20" name="Texture">
            <a:extLst>
              <a:ext uri="{FF2B5EF4-FFF2-40B4-BE49-F238E27FC236}">
                <a16:creationId xmlns:a16="http://schemas.microsoft.com/office/drawing/2014/main" id="{31F99E9D-6528-47AC-B178-7032D0E17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834DD302-622D-4E42-BD6F-FAAA98B372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306311" y="668049"/>
            <a:ext cx="2628900" cy="55089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70D9F5-C907-405F-BE11-571C61745E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57200" y="668049"/>
            <a:ext cx="6689098" cy="55089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CFD860-3FBD-4FE7-A9FD-1D4A4D10A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0A367B-81B3-4BD3-9C95-18EC0710A2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7D8E54-346D-4D66-BF99-96DA43F80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4844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7.xml"/><Relationship Id="rId3" Type="http://schemas.openxmlformats.org/officeDocument/2006/relationships/slideLayout" Target="../slideLayouts/slideLayout102.xml"/><Relationship Id="rId7" Type="http://schemas.openxmlformats.org/officeDocument/2006/relationships/slideLayout" Target="../slideLayouts/slideLayout106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101.xml"/><Relationship Id="rId1" Type="http://schemas.openxmlformats.org/officeDocument/2006/relationships/slideLayout" Target="../slideLayouts/slideLayout100.xml"/><Relationship Id="rId6" Type="http://schemas.openxmlformats.org/officeDocument/2006/relationships/slideLayout" Target="../slideLayouts/slideLayout105.xml"/><Relationship Id="rId11" Type="http://schemas.openxmlformats.org/officeDocument/2006/relationships/slideLayout" Target="../slideLayouts/slideLayout110.xml"/><Relationship Id="rId5" Type="http://schemas.openxmlformats.org/officeDocument/2006/relationships/slideLayout" Target="../slideLayouts/slideLayout104.xml"/><Relationship Id="rId10" Type="http://schemas.openxmlformats.org/officeDocument/2006/relationships/slideLayout" Target="../slideLayouts/slideLayout109.xml"/><Relationship Id="rId4" Type="http://schemas.openxmlformats.org/officeDocument/2006/relationships/slideLayout" Target="../slideLayouts/slideLayout103.xml"/><Relationship Id="rId9" Type="http://schemas.openxmlformats.org/officeDocument/2006/relationships/slideLayout" Target="../slideLayouts/slideLayout108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8.xml"/><Relationship Id="rId3" Type="http://schemas.openxmlformats.org/officeDocument/2006/relationships/slideLayout" Target="../slideLayouts/slideLayout113.xml"/><Relationship Id="rId7" Type="http://schemas.openxmlformats.org/officeDocument/2006/relationships/slideLayout" Target="../slideLayouts/slideLayout117.xml"/><Relationship Id="rId12" Type="http://schemas.openxmlformats.org/officeDocument/2006/relationships/theme" Target="../theme/theme11.xml"/><Relationship Id="rId2" Type="http://schemas.openxmlformats.org/officeDocument/2006/relationships/slideLayout" Target="../slideLayouts/slideLayout112.xml"/><Relationship Id="rId1" Type="http://schemas.openxmlformats.org/officeDocument/2006/relationships/slideLayout" Target="../slideLayouts/slideLayout111.xml"/><Relationship Id="rId6" Type="http://schemas.openxmlformats.org/officeDocument/2006/relationships/slideLayout" Target="../slideLayouts/slideLayout116.xml"/><Relationship Id="rId11" Type="http://schemas.openxmlformats.org/officeDocument/2006/relationships/slideLayout" Target="../slideLayouts/slideLayout121.xml"/><Relationship Id="rId5" Type="http://schemas.openxmlformats.org/officeDocument/2006/relationships/slideLayout" Target="../slideLayouts/slideLayout115.xml"/><Relationship Id="rId10" Type="http://schemas.openxmlformats.org/officeDocument/2006/relationships/slideLayout" Target="../slideLayouts/slideLayout120.xml"/><Relationship Id="rId4" Type="http://schemas.openxmlformats.org/officeDocument/2006/relationships/slideLayout" Target="../slideLayouts/slideLayout114.xml"/><Relationship Id="rId9" Type="http://schemas.openxmlformats.org/officeDocument/2006/relationships/slideLayout" Target="../slideLayouts/slideLayout119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9.xml"/><Relationship Id="rId3" Type="http://schemas.openxmlformats.org/officeDocument/2006/relationships/slideLayout" Target="../slideLayouts/slideLayout124.xml"/><Relationship Id="rId7" Type="http://schemas.openxmlformats.org/officeDocument/2006/relationships/slideLayout" Target="../slideLayouts/slideLayout128.xml"/><Relationship Id="rId12" Type="http://schemas.openxmlformats.org/officeDocument/2006/relationships/theme" Target="../theme/theme12.xml"/><Relationship Id="rId2" Type="http://schemas.openxmlformats.org/officeDocument/2006/relationships/slideLayout" Target="../slideLayouts/slideLayout123.xml"/><Relationship Id="rId1" Type="http://schemas.openxmlformats.org/officeDocument/2006/relationships/slideLayout" Target="../slideLayouts/slideLayout122.xml"/><Relationship Id="rId6" Type="http://schemas.openxmlformats.org/officeDocument/2006/relationships/slideLayout" Target="../slideLayouts/slideLayout127.xml"/><Relationship Id="rId11" Type="http://schemas.openxmlformats.org/officeDocument/2006/relationships/slideLayout" Target="../slideLayouts/slideLayout132.xml"/><Relationship Id="rId5" Type="http://schemas.openxmlformats.org/officeDocument/2006/relationships/slideLayout" Target="../slideLayouts/slideLayout126.xml"/><Relationship Id="rId10" Type="http://schemas.openxmlformats.org/officeDocument/2006/relationships/slideLayout" Target="../slideLayouts/slideLayout131.xml"/><Relationship Id="rId4" Type="http://schemas.openxmlformats.org/officeDocument/2006/relationships/slideLayout" Target="../slideLayouts/slideLayout125.xml"/><Relationship Id="rId9" Type="http://schemas.openxmlformats.org/officeDocument/2006/relationships/slideLayout" Target="../slideLayouts/slideLayout130.xml"/></Relationships>
</file>

<file path=ppt/slideMasters/_rels/slideMaster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0.xml"/><Relationship Id="rId13" Type="http://schemas.openxmlformats.org/officeDocument/2006/relationships/theme" Target="../theme/theme13.xml"/><Relationship Id="rId3" Type="http://schemas.openxmlformats.org/officeDocument/2006/relationships/slideLayout" Target="../slideLayouts/slideLayout135.xml"/><Relationship Id="rId7" Type="http://schemas.openxmlformats.org/officeDocument/2006/relationships/slideLayout" Target="../slideLayouts/slideLayout139.xml"/><Relationship Id="rId12" Type="http://schemas.openxmlformats.org/officeDocument/2006/relationships/slideLayout" Target="../slideLayouts/slideLayout144.xml"/><Relationship Id="rId2" Type="http://schemas.openxmlformats.org/officeDocument/2006/relationships/slideLayout" Target="../slideLayouts/slideLayout134.xml"/><Relationship Id="rId1" Type="http://schemas.openxmlformats.org/officeDocument/2006/relationships/slideLayout" Target="../slideLayouts/slideLayout133.xml"/><Relationship Id="rId6" Type="http://schemas.openxmlformats.org/officeDocument/2006/relationships/slideLayout" Target="../slideLayouts/slideLayout138.xml"/><Relationship Id="rId11" Type="http://schemas.openxmlformats.org/officeDocument/2006/relationships/slideLayout" Target="../slideLayouts/slideLayout143.xml"/><Relationship Id="rId5" Type="http://schemas.openxmlformats.org/officeDocument/2006/relationships/slideLayout" Target="../slideLayouts/slideLayout137.xml"/><Relationship Id="rId10" Type="http://schemas.openxmlformats.org/officeDocument/2006/relationships/slideLayout" Target="../slideLayouts/slideLayout142.xml"/><Relationship Id="rId4" Type="http://schemas.openxmlformats.org/officeDocument/2006/relationships/slideLayout" Target="../slideLayouts/slideLayout136.xml"/><Relationship Id="rId9" Type="http://schemas.openxmlformats.org/officeDocument/2006/relationships/slideLayout" Target="../slideLayouts/slideLayout141.xml"/></Relationships>
</file>

<file path=ppt/slideMasters/_rels/slideMaster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2.xml"/><Relationship Id="rId3" Type="http://schemas.openxmlformats.org/officeDocument/2006/relationships/slideLayout" Target="../slideLayouts/slideLayout147.xml"/><Relationship Id="rId7" Type="http://schemas.openxmlformats.org/officeDocument/2006/relationships/slideLayout" Target="../slideLayouts/slideLayout151.xml"/><Relationship Id="rId12" Type="http://schemas.openxmlformats.org/officeDocument/2006/relationships/theme" Target="../theme/theme14.xml"/><Relationship Id="rId2" Type="http://schemas.openxmlformats.org/officeDocument/2006/relationships/slideLayout" Target="../slideLayouts/slideLayout146.xml"/><Relationship Id="rId1" Type="http://schemas.openxmlformats.org/officeDocument/2006/relationships/slideLayout" Target="../slideLayouts/slideLayout145.xml"/><Relationship Id="rId6" Type="http://schemas.openxmlformats.org/officeDocument/2006/relationships/slideLayout" Target="../slideLayouts/slideLayout150.xml"/><Relationship Id="rId11" Type="http://schemas.openxmlformats.org/officeDocument/2006/relationships/slideLayout" Target="../slideLayouts/slideLayout155.xml"/><Relationship Id="rId5" Type="http://schemas.openxmlformats.org/officeDocument/2006/relationships/slideLayout" Target="../slideLayouts/slideLayout149.xml"/><Relationship Id="rId10" Type="http://schemas.openxmlformats.org/officeDocument/2006/relationships/slideLayout" Target="../slideLayouts/slideLayout154.xml"/><Relationship Id="rId4" Type="http://schemas.openxmlformats.org/officeDocument/2006/relationships/slideLayout" Target="../slideLayouts/slideLayout148.xml"/><Relationship Id="rId9" Type="http://schemas.openxmlformats.org/officeDocument/2006/relationships/slideLayout" Target="../slideLayouts/slideLayout153.xml"/></Relationships>
</file>

<file path=ppt/slideMasters/_rels/slideMaster1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3.xml"/><Relationship Id="rId13" Type="http://schemas.openxmlformats.org/officeDocument/2006/relationships/slideLayout" Target="../slideLayouts/slideLayout168.xml"/><Relationship Id="rId3" Type="http://schemas.openxmlformats.org/officeDocument/2006/relationships/slideLayout" Target="../slideLayouts/slideLayout158.xml"/><Relationship Id="rId7" Type="http://schemas.openxmlformats.org/officeDocument/2006/relationships/slideLayout" Target="../slideLayouts/slideLayout162.xml"/><Relationship Id="rId12" Type="http://schemas.openxmlformats.org/officeDocument/2006/relationships/slideLayout" Target="../slideLayouts/slideLayout167.xml"/><Relationship Id="rId17" Type="http://schemas.openxmlformats.org/officeDocument/2006/relationships/theme" Target="../theme/theme15.xml"/><Relationship Id="rId2" Type="http://schemas.openxmlformats.org/officeDocument/2006/relationships/slideLayout" Target="../slideLayouts/slideLayout157.xml"/><Relationship Id="rId16" Type="http://schemas.openxmlformats.org/officeDocument/2006/relationships/slideLayout" Target="../slideLayouts/slideLayout171.xml"/><Relationship Id="rId1" Type="http://schemas.openxmlformats.org/officeDocument/2006/relationships/slideLayout" Target="../slideLayouts/slideLayout156.xml"/><Relationship Id="rId6" Type="http://schemas.openxmlformats.org/officeDocument/2006/relationships/slideLayout" Target="../slideLayouts/slideLayout161.xml"/><Relationship Id="rId11" Type="http://schemas.openxmlformats.org/officeDocument/2006/relationships/slideLayout" Target="../slideLayouts/slideLayout166.xml"/><Relationship Id="rId5" Type="http://schemas.openxmlformats.org/officeDocument/2006/relationships/slideLayout" Target="../slideLayouts/slideLayout160.xml"/><Relationship Id="rId15" Type="http://schemas.openxmlformats.org/officeDocument/2006/relationships/slideLayout" Target="../slideLayouts/slideLayout170.xml"/><Relationship Id="rId10" Type="http://schemas.openxmlformats.org/officeDocument/2006/relationships/slideLayout" Target="../slideLayouts/slideLayout165.xml"/><Relationship Id="rId4" Type="http://schemas.openxmlformats.org/officeDocument/2006/relationships/slideLayout" Target="../slideLayouts/slideLayout159.xml"/><Relationship Id="rId9" Type="http://schemas.openxmlformats.org/officeDocument/2006/relationships/slideLayout" Target="../slideLayouts/slideLayout164.xml"/><Relationship Id="rId14" Type="http://schemas.openxmlformats.org/officeDocument/2006/relationships/slideLayout" Target="../slideLayouts/slideLayout16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.xml"/><Relationship Id="rId3" Type="http://schemas.openxmlformats.org/officeDocument/2006/relationships/slideLayout" Target="../slideLayouts/slideLayout58.xml"/><Relationship Id="rId7" Type="http://schemas.openxmlformats.org/officeDocument/2006/relationships/slideLayout" Target="../slideLayouts/slideLayout62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57.xml"/><Relationship Id="rId1" Type="http://schemas.openxmlformats.org/officeDocument/2006/relationships/slideLayout" Target="../slideLayouts/slideLayout56.xml"/><Relationship Id="rId6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66.xml"/><Relationship Id="rId5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65.xml"/><Relationship Id="rId4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4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4.xml"/><Relationship Id="rId3" Type="http://schemas.openxmlformats.org/officeDocument/2006/relationships/slideLayout" Target="../slideLayouts/slideLayout69.xml"/><Relationship Id="rId7" Type="http://schemas.openxmlformats.org/officeDocument/2006/relationships/slideLayout" Target="../slideLayouts/slideLayout73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68.xml"/><Relationship Id="rId1" Type="http://schemas.openxmlformats.org/officeDocument/2006/relationships/slideLayout" Target="../slideLayouts/slideLayout67.xml"/><Relationship Id="rId6" Type="http://schemas.openxmlformats.org/officeDocument/2006/relationships/slideLayout" Target="../slideLayouts/slideLayout72.xml"/><Relationship Id="rId11" Type="http://schemas.openxmlformats.org/officeDocument/2006/relationships/slideLayout" Target="../slideLayouts/slideLayout77.xml"/><Relationship Id="rId5" Type="http://schemas.openxmlformats.org/officeDocument/2006/relationships/slideLayout" Target="../slideLayouts/slideLayout71.xml"/><Relationship Id="rId10" Type="http://schemas.openxmlformats.org/officeDocument/2006/relationships/slideLayout" Target="../slideLayouts/slideLayout76.xml"/><Relationship Id="rId4" Type="http://schemas.openxmlformats.org/officeDocument/2006/relationships/slideLayout" Target="../slideLayouts/slideLayout70.xml"/><Relationship Id="rId9" Type="http://schemas.openxmlformats.org/officeDocument/2006/relationships/slideLayout" Target="../slideLayouts/slideLayout75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5.xml"/><Relationship Id="rId3" Type="http://schemas.openxmlformats.org/officeDocument/2006/relationships/slideLayout" Target="../slideLayouts/slideLayout80.xml"/><Relationship Id="rId7" Type="http://schemas.openxmlformats.org/officeDocument/2006/relationships/slideLayout" Target="../slideLayouts/slideLayout84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79.xml"/><Relationship Id="rId1" Type="http://schemas.openxmlformats.org/officeDocument/2006/relationships/slideLayout" Target="../slideLayouts/slideLayout78.xml"/><Relationship Id="rId6" Type="http://schemas.openxmlformats.org/officeDocument/2006/relationships/slideLayout" Target="../slideLayouts/slideLayout83.xml"/><Relationship Id="rId11" Type="http://schemas.openxmlformats.org/officeDocument/2006/relationships/slideLayout" Target="../slideLayouts/slideLayout88.xml"/><Relationship Id="rId5" Type="http://schemas.openxmlformats.org/officeDocument/2006/relationships/slideLayout" Target="../slideLayouts/slideLayout82.xml"/><Relationship Id="rId10" Type="http://schemas.openxmlformats.org/officeDocument/2006/relationships/slideLayout" Target="../slideLayouts/slideLayout87.xml"/><Relationship Id="rId4" Type="http://schemas.openxmlformats.org/officeDocument/2006/relationships/slideLayout" Target="../slideLayouts/slideLayout81.xml"/><Relationship Id="rId9" Type="http://schemas.openxmlformats.org/officeDocument/2006/relationships/slideLayout" Target="../slideLayouts/slideLayout86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6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91.xml"/><Relationship Id="rId7" Type="http://schemas.openxmlformats.org/officeDocument/2006/relationships/slideLayout" Target="../slideLayouts/slideLayout95.xml"/><Relationship Id="rId12" Type="http://schemas.openxmlformats.org/officeDocument/2006/relationships/theme" Target="../theme/theme9.xml"/><Relationship Id="rId2" Type="http://schemas.openxmlformats.org/officeDocument/2006/relationships/slideLayout" Target="../slideLayouts/slideLayout90.xml"/><Relationship Id="rId1" Type="http://schemas.openxmlformats.org/officeDocument/2006/relationships/slideLayout" Target="../slideLayouts/slideLayout89.xml"/><Relationship Id="rId6" Type="http://schemas.openxmlformats.org/officeDocument/2006/relationships/slideLayout" Target="../slideLayouts/slideLayout94.xml"/><Relationship Id="rId11" Type="http://schemas.openxmlformats.org/officeDocument/2006/relationships/slideLayout" Target="../slideLayouts/slideLayout99.xml"/><Relationship Id="rId5" Type="http://schemas.openxmlformats.org/officeDocument/2006/relationships/slideLayout" Target="../slideLayouts/slideLayout93.xml"/><Relationship Id="rId10" Type="http://schemas.openxmlformats.org/officeDocument/2006/relationships/slideLayout" Target="../slideLayouts/slideLayout98.xml"/><Relationship Id="rId4" Type="http://schemas.openxmlformats.org/officeDocument/2006/relationships/slideLayout" Target="../slideLayouts/slideLayout92.xml"/><Relationship Id="rId9" Type="http://schemas.openxmlformats.org/officeDocument/2006/relationships/slideLayout" Target="../slideLayouts/slideLayout9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0A97707-4BD6-2C0B-E732-C034F05C35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3BAEBC-2588-E154-DA20-AE37638A2D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1BA123-F318-FB9D-6351-9E274F3BF2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25E4E10-8E3A-4E0E-BAAE-05C26A4152CA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116637-8228-A19C-750C-CC7CA35491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F729DF-3A8D-BB75-B190-7DF1DC267F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2B8DFF1-FBB7-475F-826E-E2C547E64B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5631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C14B5A-A121-F3D4-F8D9-1D48E1852B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5A48E6-7454-6FCC-AC99-F0F7495C69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A8E38E-1BAE-7C36-8DA5-F6F718B922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56999E5-4590-494E-A456-567BD24EA859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800A32-7908-FC7F-D533-B6C084D1E4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D35246-A66D-FBDE-0158-0F842CDC41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289CD19-5F9A-4C92-B115-B26622C433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278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42E603F-28B7-4831-BF23-65FBAB13D5FB}"/>
              </a:ext>
            </a:extLst>
          </p:cNvPr>
          <p:cNvSpPr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D39700F-2B10-4402-A7DD-06EE22458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1" y="232968"/>
            <a:ext cx="9560477" cy="6625032"/>
          </a:xfrm>
          <a:custGeom>
            <a:avLst/>
            <a:gdLst>
              <a:gd name="connsiteX0" fmla="*/ 8831314 w 9263816"/>
              <a:gd name="connsiteY0" fmla="*/ 5943878 h 6858000"/>
              <a:gd name="connsiteX1" fmla="*/ 9179783 w 9263816"/>
              <a:gd name="connsiteY1" fmla="*/ 6086141 h 6858000"/>
              <a:gd name="connsiteX2" fmla="*/ 9260887 w 9263816"/>
              <a:gd name="connsiteY2" fmla="*/ 6279156 h 6858000"/>
              <a:gd name="connsiteX3" fmla="*/ 8925621 w 9263816"/>
              <a:gd name="connsiteY3" fmla="*/ 6708712 h 6858000"/>
              <a:gd name="connsiteX4" fmla="*/ 8496050 w 9263816"/>
              <a:gd name="connsiteY4" fmla="*/ 6373449 h 6858000"/>
              <a:gd name="connsiteX5" fmla="*/ 8831314 w 9263816"/>
              <a:gd name="connsiteY5" fmla="*/ 5943878 h 6858000"/>
              <a:gd name="connsiteX6" fmla="*/ 7397485 w 9263816"/>
              <a:gd name="connsiteY6" fmla="*/ 5931706 h 6858000"/>
              <a:gd name="connsiteX7" fmla="*/ 7917779 w 9263816"/>
              <a:gd name="connsiteY7" fmla="*/ 6191864 h 6858000"/>
              <a:gd name="connsiteX8" fmla="*/ 8013467 w 9263816"/>
              <a:gd name="connsiteY8" fmla="*/ 6375784 h 6858000"/>
              <a:gd name="connsiteX9" fmla="*/ 8021879 w 9263816"/>
              <a:gd name="connsiteY9" fmla="*/ 6753751 h 6858000"/>
              <a:gd name="connsiteX10" fmla="*/ 7981316 w 9263816"/>
              <a:gd name="connsiteY10" fmla="*/ 6858000 h 6858000"/>
              <a:gd name="connsiteX11" fmla="*/ 6819486 w 9263816"/>
              <a:gd name="connsiteY11" fmla="*/ 6858000 h 6858000"/>
              <a:gd name="connsiteX12" fmla="*/ 6785199 w 9263816"/>
              <a:gd name="connsiteY12" fmla="*/ 6781101 h 6858000"/>
              <a:gd name="connsiteX13" fmla="*/ 7196747 w 9263816"/>
              <a:gd name="connsiteY13" fmla="*/ 5964309 h 6858000"/>
              <a:gd name="connsiteX14" fmla="*/ 7397485 w 9263816"/>
              <a:gd name="connsiteY14" fmla="*/ 5931706 h 6858000"/>
              <a:gd name="connsiteX15" fmla="*/ 1505570 w 9263816"/>
              <a:gd name="connsiteY15" fmla="*/ 227178 h 6858000"/>
              <a:gd name="connsiteX16" fmla="*/ 2026489 w 9263816"/>
              <a:gd name="connsiteY16" fmla="*/ 392370 h 6858000"/>
              <a:gd name="connsiteX17" fmla="*/ 2444553 w 9263816"/>
              <a:gd name="connsiteY17" fmla="*/ 1654853 h 6858000"/>
              <a:gd name="connsiteX18" fmla="*/ 3183153 w 9263816"/>
              <a:gd name="connsiteY18" fmla="*/ 2116208 h 6858000"/>
              <a:gd name="connsiteX19" fmla="*/ 4288384 w 9263816"/>
              <a:gd name="connsiteY19" fmla="*/ 1291908 h 6858000"/>
              <a:gd name="connsiteX20" fmla="*/ 5472602 w 9263816"/>
              <a:gd name="connsiteY20" fmla="*/ 1697818 h 6858000"/>
              <a:gd name="connsiteX21" fmla="*/ 5844697 w 9263816"/>
              <a:gd name="connsiteY21" fmla="*/ 3444791 h 6858000"/>
              <a:gd name="connsiteX22" fmla="*/ 6715674 w 9263816"/>
              <a:gd name="connsiteY22" fmla="*/ 4065208 h 6858000"/>
              <a:gd name="connsiteX23" fmla="*/ 8130429 w 9263816"/>
              <a:gd name="connsiteY23" fmla="*/ 4101787 h 6858000"/>
              <a:gd name="connsiteX24" fmla="*/ 8624630 w 9263816"/>
              <a:gd name="connsiteY24" fmla="*/ 4686202 h 6858000"/>
              <a:gd name="connsiteX25" fmla="*/ 8623843 w 9263816"/>
              <a:gd name="connsiteY25" fmla="*/ 4685749 h 6858000"/>
              <a:gd name="connsiteX26" fmla="*/ 8646859 w 9263816"/>
              <a:gd name="connsiteY26" fmla="*/ 4835156 h 6858000"/>
              <a:gd name="connsiteX27" fmla="*/ 8079403 w 9263816"/>
              <a:gd name="connsiteY27" fmla="*/ 5661624 h 6858000"/>
              <a:gd name="connsiteX28" fmla="*/ 6833105 w 9263816"/>
              <a:gd name="connsiteY28" fmla="*/ 5397208 h 6858000"/>
              <a:gd name="connsiteX29" fmla="*/ 5900832 w 9263816"/>
              <a:gd name="connsiteY29" fmla="*/ 5944462 h 6858000"/>
              <a:gd name="connsiteX30" fmla="*/ 6067212 w 9263816"/>
              <a:gd name="connsiteY30" fmla="*/ 6811916 h 6858000"/>
              <a:gd name="connsiteX31" fmla="*/ 6089565 w 9263816"/>
              <a:gd name="connsiteY31" fmla="*/ 6858000 h 6858000"/>
              <a:gd name="connsiteX32" fmla="*/ 0 w 9263816"/>
              <a:gd name="connsiteY32" fmla="*/ 6858000 h 6858000"/>
              <a:gd name="connsiteX33" fmla="*/ 0 w 9263816"/>
              <a:gd name="connsiteY33" fmla="*/ 2181377 h 6858000"/>
              <a:gd name="connsiteX34" fmla="*/ 73069 w 9263816"/>
              <a:gd name="connsiteY34" fmla="*/ 2215839 h 6858000"/>
              <a:gd name="connsiteX35" fmla="*/ 335445 w 9263816"/>
              <a:gd name="connsiteY35" fmla="*/ 2237140 h 6858000"/>
              <a:gd name="connsiteX36" fmla="*/ 752878 w 9263816"/>
              <a:gd name="connsiteY36" fmla="*/ 1445285 h 6858000"/>
              <a:gd name="connsiteX37" fmla="*/ 1202551 w 9263816"/>
              <a:gd name="connsiteY37" fmla="*/ 314229 h 6858000"/>
              <a:gd name="connsiteX38" fmla="*/ 1505570 w 9263816"/>
              <a:gd name="connsiteY38" fmla="*/ 227178 h 6858000"/>
              <a:gd name="connsiteX39" fmla="*/ 3142509 w 9263816"/>
              <a:gd name="connsiteY39" fmla="*/ 68854 h 6858000"/>
              <a:gd name="connsiteX40" fmla="*/ 3490978 w 9263816"/>
              <a:gd name="connsiteY40" fmla="*/ 211117 h 6858000"/>
              <a:gd name="connsiteX41" fmla="*/ 3572083 w 9263816"/>
              <a:gd name="connsiteY41" fmla="*/ 404131 h 6858000"/>
              <a:gd name="connsiteX42" fmla="*/ 3236814 w 9263816"/>
              <a:gd name="connsiteY42" fmla="*/ 833688 h 6858000"/>
              <a:gd name="connsiteX43" fmla="*/ 2807245 w 9263816"/>
              <a:gd name="connsiteY43" fmla="*/ 498425 h 6858000"/>
              <a:gd name="connsiteX44" fmla="*/ 3142509 w 9263816"/>
              <a:gd name="connsiteY44" fmla="*/ 68854 h 6858000"/>
              <a:gd name="connsiteX45" fmla="*/ 0 w 9263816"/>
              <a:gd name="connsiteY45" fmla="*/ 0 h 6858000"/>
              <a:gd name="connsiteX46" fmla="*/ 39858 w 9263816"/>
              <a:gd name="connsiteY46" fmla="*/ 0 h 6858000"/>
              <a:gd name="connsiteX47" fmla="*/ 65022 w 9263816"/>
              <a:gd name="connsiteY47" fmla="*/ 5834 h 6858000"/>
              <a:gd name="connsiteX48" fmla="*/ 389258 w 9263816"/>
              <a:gd name="connsiteY48" fmla="*/ 235630 h 6858000"/>
              <a:gd name="connsiteX49" fmla="*/ 485484 w 9263816"/>
              <a:gd name="connsiteY49" fmla="*/ 420070 h 6858000"/>
              <a:gd name="connsiteX50" fmla="*/ 74229 w 9263816"/>
              <a:gd name="connsiteY50" fmla="*/ 1237955 h 6858000"/>
              <a:gd name="connsiteX51" fmla="*/ 0 w 9263816"/>
              <a:gd name="connsiteY51" fmla="*/ 125447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9263816" h="685800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bg1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60C036-BBCE-4F9E-AD56-DD36D4407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57784"/>
            <a:ext cx="109728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5D7EC-1E6A-473F-B5A4-18CDFB6CF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2106204"/>
            <a:ext cx="10972800" cy="40365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981C7-34D5-49A4-949D-715FD4BD8F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800" kern="1200" cap="all" spc="200" smtClean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F481A142-DA77-4A5F-AD1F-14E6C18F0F5F}" type="datetime1">
              <a:rPr lang="en-US" smtClean="0"/>
              <a:t>1/4/2025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5CE6E-733D-4C60-B40B-C7C10CB5AF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800" kern="1200" cap="all" spc="200" dirty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80D8B-7909-4114-8EBA-C3086DC62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34600" y="6356350"/>
            <a:ext cx="1447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800" kern="1200" cap="all" spc="200" smtClean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1F646F3F-274D-499B-ABBE-824EB4ABDC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340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Clr>
          <a:schemeClr val="accent5"/>
        </a:buClr>
        <a:buFont typeface="Avenir Next LT Pro" panose="020B05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D153959-30FA-4987-A094-7243641F474B}"/>
              </a:ext>
            </a:extLst>
          </p:cNvPr>
          <p:cNvSpPr/>
          <p:nvPr/>
        </p:nvSpPr>
        <p:spPr>
          <a:xfrm>
            <a:off x="0" y="0"/>
            <a:ext cx="12192000" cy="22649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216229-A6DB-436A-B327-667E80F0A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4"/>
            <a:ext cx="10268712" cy="17007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2B351D-270D-480D-8AF5-6A213ED2B3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0" y="2587752"/>
            <a:ext cx="10268712" cy="35935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EB0E73-3310-4A8F-BB4A-7A6A99121A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03720" y="6356350"/>
            <a:ext cx="32369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just">
              <a:defRPr sz="1200" spc="50" baseline="0">
                <a:solidFill>
                  <a:schemeClr val="tx1"/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1/4/2025</a:t>
            </a:fld>
            <a:endParaRPr lang="en-US" spc="5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81C4C0-515B-4404-A780-C31E7DFE54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60120" y="6356350"/>
            <a:ext cx="5504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50" baseline="0">
                <a:solidFill>
                  <a:schemeClr val="tx1"/>
                </a:solidFill>
              </a:defRPr>
            </a:lvl1pPr>
          </a:lstStyle>
          <a:p>
            <a:endParaRPr lang="en-US" spc="5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4C30C7-F013-428C-A6F7-A8CCCD14CE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96144" y="6356350"/>
            <a:ext cx="932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06254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600" kern="1200" cap="all" spc="120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1000"/>
        </a:lnSpc>
        <a:spcBef>
          <a:spcPts val="700"/>
        </a:spcBef>
        <a:spcAft>
          <a:spcPts val="700"/>
        </a:spcAft>
        <a:buFont typeface="Arial" panose="020B0604020202020204" pitchFamily="34" charset="0"/>
        <a:buNone/>
        <a:defRPr sz="2600" kern="1200" spc="50" baseline="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2300" kern="1200" spc="50" baseline="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27432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4pPr>
      <a:lvl5pPr marL="594360" indent="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1428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  <p:sldLayoutId id="2147483804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042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6" r:id="rId1"/>
    <p:sldLayoutId id="2147483807" r:id="rId2"/>
    <p:sldLayoutId id="2147483808" r:id="rId3"/>
    <p:sldLayoutId id="2147483809" r:id="rId4"/>
    <p:sldLayoutId id="2147483810" r:id="rId5"/>
    <p:sldLayoutId id="2147483811" r:id="rId6"/>
    <p:sldLayoutId id="2147483812" r:id="rId7"/>
    <p:sldLayoutId id="2147483813" r:id="rId8"/>
    <p:sldLayoutId id="2147483814" r:id="rId9"/>
    <p:sldLayoutId id="2147483815" r:id="rId10"/>
    <p:sldLayoutId id="2147483816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i="1" kern="1200" cap="none" spc="-7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7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794EAC-FFF6-415D-BABB-F2A7CFFFB0FA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91E09AD-A745-4738-B196-045DF65BA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8642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8" r:id="rId1"/>
    <p:sldLayoutId id="2147483819" r:id="rId2"/>
    <p:sldLayoutId id="2147483820" r:id="rId3"/>
    <p:sldLayoutId id="2147483821" r:id="rId4"/>
    <p:sldLayoutId id="2147483822" r:id="rId5"/>
    <p:sldLayoutId id="2147483823" r:id="rId6"/>
    <p:sldLayoutId id="2147483824" r:id="rId7"/>
    <p:sldLayoutId id="2147483825" r:id="rId8"/>
    <p:sldLayoutId id="2147483826" r:id="rId9"/>
    <p:sldLayoutId id="2147483827" r:id="rId10"/>
    <p:sldLayoutId id="2147483828" r:id="rId11"/>
    <p:sldLayoutId id="2147483829" r:id="rId12"/>
    <p:sldLayoutId id="2147483830" r:id="rId13"/>
    <p:sldLayoutId id="2147483831" r:id="rId14"/>
    <p:sldLayoutId id="2147483832" r:id="rId15"/>
    <p:sldLayoutId id="214748383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792104-6F24-CD50-F55E-22A55084D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0442" y="1233199"/>
            <a:ext cx="8977511" cy="10738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1059CB-D00E-398D-E4D9-59792FC40A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20444" y="2419639"/>
            <a:ext cx="8977509" cy="3141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DFBC38-D897-7CBE-AC89-A95A2222D7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47726" y="619918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n-lt"/>
              </a:defRPr>
            </a:lvl1pPr>
          </a:lstStyle>
          <a:p>
            <a:fld id="{E7736193-EDE3-4BB5-AE5F-E6E5472AB8BE}" type="datetimeFigureOut">
              <a:rPr lang="en-US" smtClean="0"/>
              <a:t>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728008-2A03-D518-4A75-30816EB0D1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86625" y="6199188"/>
            <a:ext cx="34099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691D49-2BD8-1C36-B43A-CF2F917776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96577" y="6199188"/>
            <a:ext cx="6191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n-lt"/>
              </a:defRPr>
            </a:lvl1pPr>
          </a:lstStyle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E2A49E-0BD9-321C-F602-AFA2FCF9B2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3198" y="931857"/>
            <a:ext cx="10326946" cy="4996302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1882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800" b="1" kern="1200" cap="all" spc="5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CD62DB5A-5AA0-4E7E-94AB-AD20F02CA8DF}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F086ECE-EF43-4B07-9DD0-59679471A067}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lumOff val="1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D3A74F-6169-4D30-A245-B46D738BE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2" y="365125"/>
            <a:ext cx="1063751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877E64-7A05-44DA-81FA-6EF4806BBF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2" y="1825625"/>
            <a:ext cx="1063751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2C5EC6-E331-4312-AC12-56D55F7D2B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77242" y="6488268"/>
            <a:ext cx="27432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3657AA7F-BE72-4467-897E-7A302F46504F}" type="datetimeFigureOut">
              <a:rPr lang="en-US" smtClean="0"/>
              <a:pPr/>
              <a:t>1/4/2025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37FC5D-92B2-4B4D-8111-6EDEF28069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88268"/>
            <a:ext cx="41148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3A104D-C777-4A6E-8A43-F94028E5E3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71560" y="6488268"/>
            <a:ext cx="27432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35747434-7036-48DB-A148-6B3D8EE75C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44123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>
            <a:lumMod val="60000"/>
            <a:lumOff val="40000"/>
          </a:schemeClr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35959F4-53DA-47FF-BC24-1E5B75C69876}"/>
              </a:ext>
            </a:extLst>
          </p:cNvPr>
          <p:cNvSpPr/>
          <p:nvPr/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7CF83E8-F6F0-41E3-B580-7412A04DDFB5}"/>
              </a:ext>
            </a:extLst>
          </p:cNvPr>
          <p:cNvGrpSpPr/>
          <p:nvPr/>
        </p:nvGrpSpPr>
        <p:grpSpPr>
          <a:xfrm>
            <a:off x="10776050" y="5204030"/>
            <a:ext cx="886141" cy="802497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</a:extLst>
            </p:cNvPr>
            <p:cNvSpPr/>
            <p:nvPr/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</a:extLst>
            </p:cNvPr>
            <p:cNvSpPr/>
            <p:nvPr/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</a:extLst>
            </p:cNvPr>
            <p:cNvSpPr/>
            <p:nvPr/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4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</a:extLst>
            </p:cNvPr>
            <p:cNvSpPr/>
            <p:nvPr/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</a:extLst>
            </p:cNvPr>
            <p:cNvSpPr/>
            <p:nvPr/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</a:extLst>
            </p:cNvPr>
            <p:cNvSpPr/>
            <p:nvPr/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</a:extLst>
            </p:cNvPr>
            <p:cNvSpPr/>
            <p:nvPr/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59226104-0061-4319-8237-9C001BF85D49}"/>
              </a:ext>
            </a:extLst>
          </p:cNvPr>
          <p:cNvSpPr/>
          <p:nvPr/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78318D-FE3E-41D7-9A8C-2065A2C46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7" y="787068"/>
            <a:ext cx="10077557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B06718-79E7-4159-A003-F86FE7B3D8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5717" y="2521885"/>
            <a:ext cx="10077557" cy="35490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1F99FF-FFE2-431D-A0C8-A46C21712A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5718" y="1365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769D389-4C4C-4FD7-9E6B-9F44477F0EB8}" type="datetime1">
              <a:rPr lang="en-US" smtClean="0"/>
              <a:t>1/4/2025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C3547E-668D-4191-847C-7424F75496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5718" y="6356350"/>
            <a:ext cx="34506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BB6E6E-8527-4F63-A0C7-84CD44A2B0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55367" y="6356350"/>
            <a:ext cx="5298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8579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D153959-30FA-4987-A094-7243641F474B}"/>
              </a:ext>
            </a:extLst>
          </p:cNvPr>
          <p:cNvSpPr/>
          <p:nvPr/>
        </p:nvSpPr>
        <p:spPr>
          <a:xfrm>
            <a:off x="0" y="0"/>
            <a:ext cx="12192000" cy="22649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216229-A6DB-436A-B327-667E80F0A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4"/>
            <a:ext cx="10268712" cy="17007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2B351D-270D-480D-8AF5-6A213ED2B3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0" y="2587752"/>
            <a:ext cx="10268712" cy="35935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EB0E73-3310-4A8F-BB4A-7A6A99121A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03720" y="6356350"/>
            <a:ext cx="32369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just">
              <a:defRPr sz="1200" spc="50" baseline="0">
                <a:solidFill>
                  <a:schemeClr val="tx1"/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1/4/2025</a:t>
            </a:fld>
            <a:endParaRPr lang="en-US" spc="5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81C4C0-515B-4404-A780-C31E7DFE54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60120" y="6356350"/>
            <a:ext cx="5504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50" baseline="0">
                <a:solidFill>
                  <a:schemeClr val="tx1"/>
                </a:solidFill>
              </a:defRPr>
            </a:lvl1pPr>
          </a:lstStyle>
          <a:p>
            <a:endParaRPr lang="en-US" spc="5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4C30C7-F013-428C-A6F7-A8CCCD14CE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96144" y="6356350"/>
            <a:ext cx="932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82484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600" kern="1200" cap="all" spc="120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1000"/>
        </a:lnSpc>
        <a:spcBef>
          <a:spcPts val="700"/>
        </a:spcBef>
        <a:spcAft>
          <a:spcPts val="700"/>
        </a:spcAft>
        <a:buFont typeface="Arial" panose="020B0604020202020204" pitchFamily="34" charset="0"/>
        <a:buNone/>
        <a:defRPr sz="2600" kern="1200" spc="50" baseline="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2300" kern="1200" spc="50" baseline="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27432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4pPr>
      <a:lvl5pPr marL="594360" indent="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5258B98-3BD5-0A20-B0E7-944EAEB2654A}"/>
              </a:ext>
            </a:extLst>
          </p:cNvPr>
          <p:cNvSpPr/>
          <p:nvPr/>
        </p:nvSpPr>
        <p:spPr>
          <a:xfrm>
            <a:off x="0" y="3510612"/>
            <a:ext cx="12192000" cy="3347388"/>
          </a:xfrm>
          <a:prstGeom prst="rect">
            <a:avLst/>
          </a:prstGeom>
          <a:gradFill>
            <a:gsLst>
              <a:gs pos="14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0D404C1-E8A5-65FC-C068-21EA0397E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757238"/>
            <a:ext cx="10287000" cy="11477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DCFD78-F171-BA47-AAF3-C6EB75F94C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285997"/>
            <a:ext cx="10287000" cy="38909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965A77-B1AB-D608-A6C5-F0F99B6913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68087" y="4756249"/>
            <a:ext cx="24763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fld id="{9D0D92BC-42A9-434B-8530-ADBF4485E407}" type="datetimeFigureOut">
              <a:rPr lang="en-US" smtClean="0"/>
              <a:pPr/>
              <a:t>1/4/2025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DE34E5-5E9B-7786-05B5-B93241EE2F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589519" y="1758059"/>
            <a:ext cx="2433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25CD4B-611E-32FA-419D-326099EEF3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39542" y="3246437"/>
            <a:ext cx="5333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 cap="all" baseline="0">
                <a:solidFill>
                  <a:schemeClr val="tx1"/>
                </a:solidFill>
                <a:latin typeface="+mj-lt"/>
              </a:defRPr>
            </a:lvl1pPr>
          </a:lstStyle>
          <a:p>
            <a:fld id="{A0289F9E-9962-4B7B-BA18-A15907CCC6B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6048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800" b="1" kern="1200" cap="all" spc="6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56032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521208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39496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2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832104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EC5685-19F1-49DA-ADE5-D5D32F16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FC0A4D-22A1-4554-B5DE-887974F4D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D5CDC-F2CE-410E-AD13-DDC235C71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82EDB8D0-98ED-4B86-9D5F-E61ADC70144D}" type="datetimeFigureOut">
              <a:rPr lang="en-US" smtClean="0"/>
              <a:pPr/>
              <a:t>1/4/2025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0CD45-794A-4BB0-A427-0CE61AEAF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B3AB91-9588-4071-92D2-364F4A6ED0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00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6EF5A53-0A64-4CA5-B9C7-1CB97CB5CF1C}"/>
              </a:ext>
            </a:extLst>
          </p:cNvPr>
          <p:cNvSpPr/>
          <p:nvPr/>
        </p:nvSpPr>
        <p:spPr>
          <a:xfrm>
            <a:off x="8157843" y="6244836"/>
            <a:ext cx="4034156" cy="613164"/>
          </a:xfrm>
          <a:custGeom>
            <a:avLst/>
            <a:gdLst>
              <a:gd name="connsiteX0" fmla="*/ 1479137 w 4034156"/>
              <a:gd name="connsiteY0" fmla="*/ 230 h 613164"/>
              <a:gd name="connsiteX1" fmla="*/ 3482844 w 4034156"/>
              <a:gd name="connsiteY1" fmla="*/ 298555 h 613164"/>
              <a:gd name="connsiteX2" fmla="*/ 3831590 w 4034156"/>
              <a:gd name="connsiteY2" fmla="*/ 425010 h 613164"/>
              <a:gd name="connsiteX3" fmla="*/ 4034156 w 4034156"/>
              <a:gd name="connsiteY3" fmla="*/ 494088 h 613164"/>
              <a:gd name="connsiteX4" fmla="*/ 4034156 w 4034156"/>
              <a:gd name="connsiteY4" fmla="*/ 613164 h 613164"/>
              <a:gd name="connsiteX5" fmla="*/ 0 w 4034156"/>
              <a:gd name="connsiteY5" fmla="*/ 613164 h 613164"/>
              <a:gd name="connsiteX6" fmla="*/ 54792 w 4034156"/>
              <a:gd name="connsiteY6" fmla="*/ 512415 h 613164"/>
              <a:gd name="connsiteX7" fmla="*/ 168327 w 4034156"/>
              <a:gd name="connsiteY7" fmla="*/ 366637 h 613164"/>
              <a:gd name="connsiteX8" fmla="*/ 1192562 w 4034156"/>
              <a:gd name="connsiteY8" fmla="*/ 1522 h 613164"/>
              <a:gd name="connsiteX9" fmla="*/ 1479137 w 4034156"/>
              <a:gd name="connsiteY9" fmla="*/ 230 h 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4156" h="613164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4ABFBEA-4EB0-4D02-A2C0-1733CD3D6F12}"/>
              </a:ext>
            </a:extLst>
          </p:cNvPr>
          <p:cNvSpPr/>
          <p:nvPr/>
        </p:nvSpPr>
        <p:spPr>
          <a:xfrm>
            <a:off x="1" y="688126"/>
            <a:ext cx="448491" cy="1634252"/>
          </a:xfrm>
          <a:custGeom>
            <a:avLst/>
            <a:gdLst>
              <a:gd name="connsiteX0" fmla="*/ 0 w 448491"/>
              <a:gd name="connsiteY0" fmla="*/ 0 h 1634252"/>
              <a:gd name="connsiteX1" fmla="*/ 12983 w 448491"/>
              <a:gd name="connsiteY1" fmla="*/ 10508 h 1634252"/>
              <a:gd name="connsiteX2" fmla="*/ 441611 w 448491"/>
              <a:gd name="connsiteY2" fmla="*/ 863751 h 1634252"/>
              <a:gd name="connsiteX3" fmla="*/ 251011 w 448491"/>
              <a:gd name="connsiteY3" fmla="*/ 1302895 h 1634252"/>
              <a:gd name="connsiteX4" fmla="*/ 74605 w 448491"/>
              <a:gd name="connsiteY4" fmla="*/ 1543249 h 1634252"/>
              <a:gd name="connsiteX5" fmla="*/ 0 w 448491"/>
              <a:gd name="connsiteY5" fmla="*/ 1634252 h 1634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491" h="1634252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9E083F6-57F4-487B-A766-EA0462B1EED8}"/>
              </a:ext>
            </a:extLst>
          </p:cNvPr>
          <p:cNvSpPr/>
          <p:nvPr/>
        </p:nvSpPr>
        <p:spPr>
          <a:xfrm>
            <a:off x="7309459" y="6144069"/>
            <a:ext cx="4418271" cy="718159"/>
          </a:xfrm>
          <a:custGeom>
            <a:avLst/>
            <a:gdLst>
              <a:gd name="connsiteX0" fmla="*/ 1421452 w 4590626"/>
              <a:gd name="connsiteY0" fmla="*/ 0 h 713930"/>
              <a:gd name="connsiteX1" fmla="*/ 3247781 w 4590626"/>
              <a:gd name="connsiteY1" fmla="*/ 271915 h 713930"/>
              <a:gd name="connsiteX2" fmla="*/ 4517331 w 4590626"/>
              <a:gd name="connsiteY2" fmla="*/ 693394 h 713930"/>
              <a:gd name="connsiteX3" fmla="*/ 4590626 w 4590626"/>
              <a:gd name="connsiteY3" fmla="*/ 713930 h 713930"/>
              <a:gd name="connsiteX4" fmla="*/ 0 w 4590626"/>
              <a:gd name="connsiteY4" fmla="*/ 713930 h 713930"/>
              <a:gd name="connsiteX5" fmla="*/ 2854 w 4590626"/>
              <a:gd name="connsiteY5" fmla="*/ 705624 h 713930"/>
              <a:gd name="connsiteX6" fmla="*/ 226680 w 4590626"/>
              <a:gd name="connsiteY6" fmla="*/ 333970 h 713930"/>
              <a:gd name="connsiteX7" fmla="*/ 1160245 w 4590626"/>
              <a:gd name="connsiteY7" fmla="*/ 1178 h 713930"/>
              <a:gd name="connsiteX8" fmla="*/ 1421452 w 4590626"/>
              <a:gd name="connsiteY8" fmla="*/ 0 h 713930"/>
              <a:gd name="connsiteX0" fmla="*/ 1421452 w 4517331"/>
              <a:gd name="connsiteY0" fmla="*/ 0 h 713930"/>
              <a:gd name="connsiteX1" fmla="*/ 3247781 w 4517331"/>
              <a:gd name="connsiteY1" fmla="*/ 271915 h 713930"/>
              <a:gd name="connsiteX2" fmla="*/ 4517331 w 4517331"/>
              <a:gd name="connsiteY2" fmla="*/ 693394 h 713930"/>
              <a:gd name="connsiteX3" fmla="*/ 0 w 4517331"/>
              <a:gd name="connsiteY3" fmla="*/ 713930 h 713930"/>
              <a:gd name="connsiteX4" fmla="*/ 2854 w 4517331"/>
              <a:gd name="connsiteY4" fmla="*/ 705624 h 713930"/>
              <a:gd name="connsiteX5" fmla="*/ 226680 w 4517331"/>
              <a:gd name="connsiteY5" fmla="*/ 333970 h 713930"/>
              <a:gd name="connsiteX6" fmla="*/ 1160245 w 4517331"/>
              <a:gd name="connsiteY6" fmla="*/ 1178 h 713930"/>
              <a:gd name="connsiteX7" fmla="*/ 1421452 w 4517331"/>
              <a:gd name="connsiteY7" fmla="*/ 0 h 713930"/>
              <a:gd name="connsiteX0" fmla="*/ 0 w 4608771"/>
              <a:gd name="connsiteY0" fmla="*/ 713930 h 784834"/>
              <a:gd name="connsiteX1" fmla="*/ 2854 w 4608771"/>
              <a:gd name="connsiteY1" fmla="*/ 705624 h 784834"/>
              <a:gd name="connsiteX2" fmla="*/ 226680 w 4608771"/>
              <a:gd name="connsiteY2" fmla="*/ 333970 h 784834"/>
              <a:gd name="connsiteX3" fmla="*/ 1160245 w 4608771"/>
              <a:gd name="connsiteY3" fmla="*/ 1178 h 784834"/>
              <a:gd name="connsiteX4" fmla="*/ 1421452 w 4608771"/>
              <a:gd name="connsiteY4" fmla="*/ 0 h 784834"/>
              <a:gd name="connsiteX5" fmla="*/ 3247781 w 4608771"/>
              <a:gd name="connsiteY5" fmla="*/ 271915 h 784834"/>
              <a:gd name="connsiteX6" fmla="*/ 4608771 w 4608771"/>
              <a:gd name="connsiteY6" fmla="*/ 784834 h 784834"/>
              <a:gd name="connsiteX0" fmla="*/ 0 w 4418271"/>
              <a:gd name="connsiteY0" fmla="*/ 713930 h 718159"/>
              <a:gd name="connsiteX1" fmla="*/ 2854 w 4418271"/>
              <a:gd name="connsiteY1" fmla="*/ 705624 h 718159"/>
              <a:gd name="connsiteX2" fmla="*/ 226680 w 4418271"/>
              <a:gd name="connsiteY2" fmla="*/ 333970 h 718159"/>
              <a:gd name="connsiteX3" fmla="*/ 1160245 w 4418271"/>
              <a:gd name="connsiteY3" fmla="*/ 1178 h 718159"/>
              <a:gd name="connsiteX4" fmla="*/ 1421452 w 4418271"/>
              <a:gd name="connsiteY4" fmla="*/ 0 h 718159"/>
              <a:gd name="connsiteX5" fmla="*/ 3247781 w 4418271"/>
              <a:gd name="connsiteY5" fmla="*/ 271915 h 718159"/>
              <a:gd name="connsiteX6" fmla="*/ 4418271 w 4418271"/>
              <a:gd name="connsiteY6" fmla="*/ 718159 h 718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18271" h="718159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A2F988-7148-4375-83D8-12EE5EBC7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896238-C5B3-4F3C-97FA-890E1A51A2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6000"/>
            <a:ext cx="10668000" cy="38180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6E4474-0442-4E4B-9E5B-CA7B3951C1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fld id="{76969C88-B244-455D-A017-012B25B1ACDD}" type="datetimeFigureOut">
              <a:rPr lang="en-US" smtClean="0"/>
              <a:pPr/>
              <a:t>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626A98-F887-40E1-B9BA-9D93DE90E0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2C8119-73F6-4713-9AD3-3628DCDFB8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fld id="{07CE569E-9B7C-4CB9-AB80-C0841F922C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55559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5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F358BAA-9C8A-4E17-BAD8-32FD6FFEA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Color Fill">
            <a:extLst>
              <a:ext uri="{FF2B5EF4-FFF2-40B4-BE49-F238E27FC236}">
                <a16:creationId xmlns:a16="http://schemas.microsoft.com/office/drawing/2014/main" id="{4D6F41A4-BEE3-4935-9371-4ADEA67A22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726F010-956A-40BC-8A1F-8002DC729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351566" y="0"/>
            <a:ext cx="3840434" cy="6858000"/>
            <a:chOff x="8351565" y="0"/>
            <a:chExt cx="3840434" cy="6858000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386E468-0048-46C4-ADDD-FBE7A6AE9F31}"/>
                </a:ext>
              </a:extLst>
            </p:cNvPr>
            <p:cNvSpPr/>
            <p:nvPr/>
          </p:nvSpPr>
          <p:spPr>
            <a:xfrm>
              <a:off x="11260165" y="519204"/>
              <a:ext cx="474635" cy="47463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B35ED4-0C31-4C8C-A45E-6A3EDEAB2867}"/>
                </a:ext>
              </a:extLst>
            </p:cNvPr>
            <p:cNvSpPr/>
            <p:nvPr/>
          </p:nvSpPr>
          <p:spPr>
            <a:xfrm>
              <a:off x="8385871" y="0"/>
              <a:ext cx="2955657" cy="679194"/>
            </a:xfrm>
            <a:custGeom>
              <a:avLst/>
              <a:gdLst>
                <a:gd name="connsiteX0" fmla="*/ 0 w 2955657"/>
                <a:gd name="connsiteY0" fmla="*/ 0 h 679194"/>
                <a:gd name="connsiteX1" fmla="*/ 2955657 w 2955657"/>
                <a:gd name="connsiteY1" fmla="*/ 0 h 679194"/>
                <a:gd name="connsiteX2" fmla="*/ 2892839 w 2955657"/>
                <a:gd name="connsiteY2" fmla="*/ 84007 h 679194"/>
                <a:gd name="connsiteX3" fmla="*/ 1630760 w 2955657"/>
                <a:gd name="connsiteY3" fmla="*/ 679194 h 679194"/>
                <a:gd name="connsiteX4" fmla="*/ 0 w 2955657"/>
                <a:gd name="connsiteY4" fmla="*/ 679194 h 679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5657" h="679194">
                  <a:moveTo>
                    <a:pt x="0" y="0"/>
                  </a:moveTo>
                  <a:lnTo>
                    <a:pt x="2955657" y="0"/>
                  </a:lnTo>
                  <a:lnTo>
                    <a:pt x="2892839" y="84007"/>
                  </a:lnTo>
                  <a:cubicBezTo>
                    <a:pt x="2592855" y="447504"/>
                    <a:pt x="2138868" y="679194"/>
                    <a:pt x="1630760" y="679194"/>
                  </a:cubicBezTo>
                  <a:lnTo>
                    <a:pt x="0" y="67919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40A1EF3-FA93-48F4-9F82-BC0C79635750}"/>
                </a:ext>
              </a:extLst>
            </p:cNvPr>
            <p:cNvSpPr/>
            <p:nvPr/>
          </p:nvSpPr>
          <p:spPr>
            <a:xfrm>
              <a:off x="8351565" y="4121414"/>
              <a:ext cx="3266317" cy="2736586"/>
            </a:xfrm>
            <a:custGeom>
              <a:avLst/>
              <a:gdLst>
                <a:gd name="connsiteX0" fmla="*/ 1635557 w 3266317"/>
                <a:gd name="connsiteY0" fmla="*/ 0 h 2736586"/>
                <a:gd name="connsiteX1" fmla="*/ 3266317 w 3266317"/>
                <a:gd name="connsiteY1" fmla="*/ 0 h 2736586"/>
                <a:gd name="connsiteX2" fmla="*/ 3266317 w 3266317"/>
                <a:gd name="connsiteY2" fmla="*/ 1630760 h 2736586"/>
                <a:gd name="connsiteX3" fmla="*/ 2892838 w 3266317"/>
                <a:gd name="connsiteY3" fmla="*/ 2671131 h 2736586"/>
                <a:gd name="connsiteX4" fmla="*/ 2833348 w 3266317"/>
                <a:gd name="connsiteY4" fmla="*/ 2736586 h 2736586"/>
                <a:gd name="connsiteX5" fmla="*/ 0 w 3266317"/>
                <a:gd name="connsiteY5" fmla="*/ 2736586 h 2736586"/>
                <a:gd name="connsiteX6" fmla="*/ 0 w 3266317"/>
                <a:gd name="connsiteY6" fmla="*/ 1635558 h 2736586"/>
                <a:gd name="connsiteX7" fmla="*/ 1635557 w 3266317"/>
                <a:gd name="connsiteY7" fmla="*/ 0 h 2736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6317" h="2736586">
                  <a:moveTo>
                    <a:pt x="1635557" y="0"/>
                  </a:moveTo>
                  <a:lnTo>
                    <a:pt x="3266317" y="0"/>
                  </a:lnTo>
                  <a:lnTo>
                    <a:pt x="3266317" y="1630760"/>
                  </a:lnTo>
                  <a:cubicBezTo>
                    <a:pt x="3266317" y="2025955"/>
                    <a:pt x="3126159" y="2388411"/>
                    <a:pt x="2892838" y="2671131"/>
                  </a:cubicBezTo>
                  <a:lnTo>
                    <a:pt x="2833348" y="2736586"/>
                  </a:lnTo>
                  <a:lnTo>
                    <a:pt x="0" y="2736586"/>
                  </a:lnTo>
                  <a:lnTo>
                    <a:pt x="0" y="1635558"/>
                  </a:lnTo>
                  <a:cubicBezTo>
                    <a:pt x="0" y="732255"/>
                    <a:pt x="732254" y="0"/>
                    <a:pt x="1635557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A985F09D-6969-44D0-B04F-4EDE0FEDAF63}"/>
                </a:ext>
              </a:extLst>
            </p:cNvPr>
            <p:cNvSpPr/>
            <p:nvPr/>
          </p:nvSpPr>
          <p:spPr>
            <a:xfrm>
              <a:off x="11755674" y="3386384"/>
              <a:ext cx="436325" cy="1309674"/>
            </a:xfrm>
            <a:custGeom>
              <a:avLst/>
              <a:gdLst>
                <a:gd name="connsiteX0" fmla="*/ 470325 w 477612"/>
                <a:gd name="connsiteY0" fmla="*/ 0 h 1433600"/>
                <a:gd name="connsiteX1" fmla="*/ 475607 w 477612"/>
                <a:gd name="connsiteY1" fmla="*/ 3701 h 1433600"/>
                <a:gd name="connsiteX2" fmla="*/ 477612 w 477612"/>
                <a:gd name="connsiteY2" fmla="*/ 5160 h 1433600"/>
                <a:gd name="connsiteX3" fmla="*/ 477612 w 477612"/>
                <a:gd name="connsiteY3" fmla="*/ 1428441 h 1433600"/>
                <a:gd name="connsiteX4" fmla="*/ 475607 w 477612"/>
                <a:gd name="connsiteY4" fmla="*/ 1429900 h 1433600"/>
                <a:gd name="connsiteX5" fmla="*/ 470325 w 477612"/>
                <a:gd name="connsiteY5" fmla="*/ 1433600 h 1433600"/>
                <a:gd name="connsiteX6" fmla="*/ 0 w 477612"/>
                <a:gd name="connsiteY6" fmla="*/ 716800 h 1433600"/>
                <a:gd name="connsiteX7" fmla="*/ 470325 w 477612"/>
                <a:gd name="connsiteY7" fmla="*/ 0 h 143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612" h="1433600">
                  <a:moveTo>
                    <a:pt x="470325" y="0"/>
                  </a:moveTo>
                  <a:cubicBezTo>
                    <a:pt x="470325" y="0"/>
                    <a:pt x="472162" y="1254"/>
                    <a:pt x="475607" y="3701"/>
                  </a:cubicBezTo>
                  <a:lnTo>
                    <a:pt x="477612" y="5160"/>
                  </a:lnTo>
                  <a:lnTo>
                    <a:pt x="477612" y="1428441"/>
                  </a:lnTo>
                  <a:lnTo>
                    <a:pt x="475607" y="1429900"/>
                  </a:lnTo>
                  <a:cubicBezTo>
                    <a:pt x="472162" y="1432347"/>
                    <a:pt x="470325" y="1433600"/>
                    <a:pt x="470325" y="1433600"/>
                  </a:cubicBezTo>
                  <a:cubicBezTo>
                    <a:pt x="470325" y="1433600"/>
                    <a:pt x="0" y="1112672"/>
                    <a:pt x="0" y="716800"/>
                  </a:cubicBezTo>
                  <a:cubicBezTo>
                    <a:pt x="0" y="320929"/>
                    <a:pt x="470325" y="0"/>
                    <a:pt x="470325" y="0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20000"/>
                  <a:lumOff val="80000"/>
                </a:schemeClr>
              </a:fgClr>
              <a:bgClr>
                <a:schemeClr val="accent4">
                  <a:lumMod val="60000"/>
                  <a:lumOff val="40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18" name="Graphic 9">
              <a:extLst>
                <a:ext uri="{FF2B5EF4-FFF2-40B4-BE49-F238E27FC236}">
                  <a16:creationId xmlns:a16="http://schemas.microsoft.com/office/drawing/2014/main" id="{003913A0-A3C0-4ED8-8920-318068FBC46F}"/>
                </a:ext>
              </a:extLst>
            </p:cNvPr>
            <p:cNvSpPr/>
            <p:nvPr/>
          </p:nvSpPr>
          <p:spPr>
            <a:xfrm>
              <a:off x="8385870" y="791588"/>
              <a:ext cx="3232012" cy="3232012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  <p:sp>
        <p:nvSpPr>
          <p:cNvPr id="12" name="Texture">
            <a:extLst>
              <a:ext uri="{FF2B5EF4-FFF2-40B4-BE49-F238E27FC236}">
                <a16:creationId xmlns:a16="http://schemas.microsoft.com/office/drawing/2014/main" id="{7FE1D329-7CB2-4DF5-B0C0-36DD19EBC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13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3083B5-1505-44FE-894D-AA1AB6D60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7685037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3F3930-F8C8-43B1-BC1A-6264F4ACB2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2096713"/>
            <a:ext cx="7685037" cy="40802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F4F2F7-3ECA-43D7-BFF3-FBB407AEAB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11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08048B-57AF-4F53-BC84-8E0A1033FBEC}" type="datetimeFigureOut">
              <a:rPr lang="en-US" smtClean="0"/>
              <a:pPr/>
              <a:t>1/4/2025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A193F-0B61-43DD-8E45-EFEAC43E38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57200" y="15544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11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625961-D3A8-4945-AEE4-EE1952DBD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54512" y="6355080"/>
            <a:ext cx="795528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11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8A8A1B-4E1E-43EF-8A39-7D4A3879B94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854453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0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jpeg"/><Relationship Id="rId3" Type="http://schemas.openxmlformats.org/officeDocument/2006/relationships/hyperlink" Target="https://www.geeksforgeeks.org/what-is-dockerfile/" TargetMode="External"/><Relationship Id="rId7" Type="http://schemas.openxmlformats.org/officeDocument/2006/relationships/hyperlink" Target="https://www.geeksforgeeks.org/what-is-docker-hub/" TargetMode="External"/><Relationship Id="rId2" Type="http://schemas.openxmlformats.org/officeDocument/2006/relationships/hyperlink" Target="https://www.geeksforgeeks.org/what-is-docker-image/" TargetMode="External"/><Relationship Id="rId1" Type="http://schemas.openxmlformats.org/officeDocument/2006/relationships/slideLayout" Target="../slideLayouts/slideLayout111.xml"/><Relationship Id="rId6" Type="http://schemas.openxmlformats.org/officeDocument/2006/relationships/hyperlink" Target="https://www.techtarget.com/searchitoperations/definition/virtual-machine-VM" TargetMode="External"/><Relationship Id="rId5" Type="http://schemas.openxmlformats.org/officeDocument/2006/relationships/hyperlink" Target="https://www.techtarget.com/searchitoperations/definition/container-containerization-or-container-based-virtualization" TargetMode="External"/><Relationship Id="rId4" Type="http://schemas.openxmlformats.org/officeDocument/2006/relationships/hyperlink" Target="https://www.techtarget.com/searchitoperations/definition/Docker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hyperlink" Target="https://www.sdxcentral.com/networking/sdn/definitions/whats-network-virtualization/ease-of-use-virtualization/" TargetMode="External"/><Relationship Id="rId1" Type="http://schemas.openxmlformats.org/officeDocument/2006/relationships/slideLayout" Target="../slideLayouts/slideLayout12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3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12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3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4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5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6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E06B82-8B7B-6759-E976-D8D102CA247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962" r="6243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7" name="Picture 6" descr="A yellow line drawing of a hand holding a megaphone&#10;&#10;Description automatically generated">
            <a:extLst>
              <a:ext uri="{FF2B5EF4-FFF2-40B4-BE49-F238E27FC236}">
                <a16:creationId xmlns:a16="http://schemas.microsoft.com/office/drawing/2014/main" id="{3037E7F4-D9FD-A48D-0ABD-0D3F848B27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481" y="4872247"/>
            <a:ext cx="1615532" cy="175366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6957F39-7A05-9DEC-BB72-F59B6726D9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6013" y="4872247"/>
            <a:ext cx="8011049" cy="1753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9478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0F358BAA-9C8A-4E17-BAD8-32FD6FFEA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Nova"/>
              <a:ea typeface="+mn-ea"/>
              <a:cs typeface="+mn-cs"/>
            </a:endParaRPr>
          </a:p>
        </p:txBody>
      </p:sp>
      <p:sp>
        <p:nvSpPr>
          <p:cNvPr id="21" name="Color Fill">
            <a:extLst>
              <a:ext uri="{FF2B5EF4-FFF2-40B4-BE49-F238E27FC236}">
                <a16:creationId xmlns:a16="http://schemas.microsoft.com/office/drawing/2014/main" id="{4D6F41A4-BEE3-4935-9371-4ADEA67A22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9392F">
                  <a:lumMod val="75000"/>
                  <a:lumOff val="25000"/>
                </a:srgbClr>
              </a:solidFill>
              <a:effectLst/>
              <a:uLnTx/>
              <a:uFillTx/>
              <a:latin typeface="Gill Sans Nova"/>
              <a:ea typeface="+mn-ea"/>
              <a:cs typeface="+mn-cs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726F010-956A-40BC-8A1F-8002DC729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351566" y="0"/>
            <a:ext cx="3840434" cy="6858000"/>
            <a:chOff x="8351565" y="0"/>
            <a:chExt cx="3840434" cy="6858000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386E468-0048-46C4-ADDD-FBE7A6AE9F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60165" y="519204"/>
              <a:ext cx="474635" cy="47463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Nova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B35ED4-0C31-4C8C-A45E-6A3EDEAB28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5871" y="0"/>
              <a:ext cx="2955657" cy="679194"/>
            </a:xfrm>
            <a:custGeom>
              <a:avLst/>
              <a:gdLst>
                <a:gd name="connsiteX0" fmla="*/ 0 w 2955657"/>
                <a:gd name="connsiteY0" fmla="*/ 0 h 679194"/>
                <a:gd name="connsiteX1" fmla="*/ 2955657 w 2955657"/>
                <a:gd name="connsiteY1" fmla="*/ 0 h 679194"/>
                <a:gd name="connsiteX2" fmla="*/ 2892839 w 2955657"/>
                <a:gd name="connsiteY2" fmla="*/ 84007 h 679194"/>
                <a:gd name="connsiteX3" fmla="*/ 1630760 w 2955657"/>
                <a:gd name="connsiteY3" fmla="*/ 679194 h 679194"/>
                <a:gd name="connsiteX4" fmla="*/ 0 w 2955657"/>
                <a:gd name="connsiteY4" fmla="*/ 679194 h 679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5657" h="679194">
                  <a:moveTo>
                    <a:pt x="0" y="0"/>
                  </a:moveTo>
                  <a:lnTo>
                    <a:pt x="2955657" y="0"/>
                  </a:lnTo>
                  <a:lnTo>
                    <a:pt x="2892839" y="84007"/>
                  </a:lnTo>
                  <a:cubicBezTo>
                    <a:pt x="2592855" y="447504"/>
                    <a:pt x="2138868" y="679194"/>
                    <a:pt x="1630760" y="679194"/>
                  </a:cubicBezTo>
                  <a:lnTo>
                    <a:pt x="0" y="67919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Nova"/>
                <a:ea typeface="+mn-ea"/>
                <a:cs typeface="+mn-cs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40A1EF3-FA93-48F4-9F82-BC0C7963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51565" y="4121414"/>
              <a:ext cx="3266317" cy="2736586"/>
            </a:xfrm>
            <a:custGeom>
              <a:avLst/>
              <a:gdLst>
                <a:gd name="connsiteX0" fmla="*/ 1635557 w 3266317"/>
                <a:gd name="connsiteY0" fmla="*/ 0 h 2736586"/>
                <a:gd name="connsiteX1" fmla="*/ 3266317 w 3266317"/>
                <a:gd name="connsiteY1" fmla="*/ 0 h 2736586"/>
                <a:gd name="connsiteX2" fmla="*/ 3266317 w 3266317"/>
                <a:gd name="connsiteY2" fmla="*/ 1630760 h 2736586"/>
                <a:gd name="connsiteX3" fmla="*/ 2892838 w 3266317"/>
                <a:gd name="connsiteY3" fmla="*/ 2671131 h 2736586"/>
                <a:gd name="connsiteX4" fmla="*/ 2833348 w 3266317"/>
                <a:gd name="connsiteY4" fmla="*/ 2736586 h 2736586"/>
                <a:gd name="connsiteX5" fmla="*/ 0 w 3266317"/>
                <a:gd name="connsiteY5" fmla="*/ 2736586 h 2736586"/>
                <a:gd name="connsiteX6" fmla="*/ 0 w 3266317"/>
                <a:gd name="connsiteY6" fmla="*/ 1635558 h 2736586"/>
                <a:gd name="connsiteX7" fmla="*/ 1635557 w 3266317"/>
                <a:gd name="connsiteY7" fmla="*/ 0 h 2736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6317" h="2736586">
                  <a:moveTo>
                    <a:pt x="1635557" y="0"/>
                  </a:moveTo>
                  <a:lnTo>
                    <a:pt x="3266317" y="0"/>
                  </a:lnTo>
                  <a:lnTo>
                    <a:pt x="3266317" y="1630760"/>
                  </a:lnTo>
                  <a:cubicBezTo>
                    <a:pt x="3266317" y="2025955"/>
                    <a:pt x="3126159" y="2388411"/>
                    <a:pt x="2892838" y="2671131"/>
                  </a:cubicBezTo>
                  <a:lnTo>
                    <a:pt x="2833348" y="2736586"/>
                  </a:lnTo>
                  <a:lnTo>
                    <a:pt x="0" y="2736586"/>
                  </a:lnTo>
                  <a:lnTo>
                    <a:pt x="0" y="1635558"/>
                  </a:lnTo>
                  <a:cubicBezTo>
                    <a:pt x="0" y="732255"/>
                    <a:pt x="732254" y="0"/>
                    <a:pt x="1635557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Nova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A985F09D-6969-44D0-B04F-4EDE0FEDAF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755674" y="3386384"/>
              <a:ext cx="436325" cy="1309674"/>
            </a:xfrm>
            <a:custGeom>
              <a:avLst/>
              <a:gdLst>
                <a:gd name="connsiteX0" fmla="*/ 470325 w 477612"/>
                <a:gd name="connsiteY0" fmla="*/ 0 h 1433600"/>
                <a:gd name="connsiteX1" fmla="*/ 475607 w 477612"/>
                <a:gd name="connsiteY1" fmla="*/ 3701 h 1433600"/>
                <a:gd name="connsiteX2" fmla="*/ 477612 w 477612"/>
                <a:gd name="connsiteY2" fmla="*/ 5160 h 1433600"/>
                <a:gd name="connsiteX3" fmla="*/ 477612 w 477612"/>
                <a:gd name="connsiteY3" fmla="*/ 1428441 h 1433600"/>
                <a:gd name="connsiteX4" fmla="*/ 475607 w 477612"/>
                <a:gd name="connsiteY4" fmla="*/ 1429900 h 1433600"/>
                <a:gd name="connsiteX5" fmla="*/ 470325 w 477612"/>
                <a:gd name="connsiteY5" fmla="*/ 1433600 h 1433600"/>
                <a:gd name="connsiteX6" fmla="*/ 0 w 477612"/>
                <a:gd name="connsiteY6" fmla="*/ 716800 h 1433600"/>
                <a:gd name="connsiteX7" fmla="*/ 470325 w 477612"/>
                <a:gd name="connsiteY7" fmla="*/ 0 h 143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612" h="1433600">
                  <a:moveTo>
                    <a:pt x="470325" y="0"/>
                  </a:moveTo>
                  <a:cubicBezTo>
                    <a:pt x="470325" y="0"/>
                    <a:pt x="472162" y="1254"/>
                    <a:pt x="475607" y="3701"/>
                  </a:cubicBezTo>
                  <a:lnTo>
                    <a:pt x="477612" y="5160"/>
                  </a:lnTo>
                  <a:lnTo>
                    <a:pt x="477612" y="1428441"/>
                  </a:lnTo>
                  <a:lnTo>
                    <a:pt x="475607" y="1429900"/>
                  </a:lnTo>
                  <a:cubicBezTo>
                    <a:pt x="472162" y="1432347"/>
                    <a:pt x="470325" y="1433600"/>
                    <a:pt x="470325" y="1433600"/>
                  </a:cubicBezTo>
                  <a:cubicBezTo>
                    <a:pt x="470325" y="1433600"/>
                    <a:pt x="0" y="1112672"/>
                    <a:pt x="0" y="716800"/>
                  </a:cubicBezTo>
                  <a:cubicBezTo>
                    <a:pt x="0" y="320929"/>
                    <a:pt x="470325" y="0"/>
                    <a:pt x="470325" y="0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20000"/>
                  <a:lumOff val="80000"/>
                </a:schemeClr>
              </a:fgClr>
              <a:bgClr>
                <a:schemeClr val="accent4">
                  <a:lumMod val="60000"/>
                  <a:lumOff val="40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Nova"/>
                <a:ea typeface="+mn-ea"/>
                <a:cs typeface="+mn-cs"/>
              </a:endParaRPr>
            </a:p>
          </p:txBody>
        </p:sp>
        <p:sp>
          <p:nvSpPr>
            <p:cNvPr id="18" name="Graphic 9">
              <a:extLst>
                <a:ext uri="{FF2B5EF4-FFF2-40B4-BE49-F238E27FC236}">
                  <a16:creationId xmlns:a16="http://schemas.microsoft.com/office/drawing/2014/main" id="{003913A0-A3C0-4ED8-8920-318068FBC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5870" y="791588"/>
              <a:ext cx="3232012" cy="3232012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Nova"/>
                <a:ea typeface="+mn-ea"/>
                <a:cs typeface="+mn-cs"/>
              </a:endParaRPr>
            </a:p>
          </p:txBody>
        </p:sp>
      </p:grpSp>
      <p:sp>
        <p:nvSpPr>
          <p:cNvPr id="20" name="Texture">
            <a:extLst>
              <a:ext uri="{FF2B5EF4-FFF2-40B4-BE49-F238E27FC236}">
                <a16:creationId xmlns:a16="http://schemas.microsoft.com/office/drawing/2014/main" id="{7FE1D329-7CB2-4DF5-B0C0-36DD19EBC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Nova"/>
              <a:ea typeface="+mn-ea"/>
              <a:cs typeface="+mn-cs"/>
            </a:endParaRPr>
          </a:p>
        </p:txBody>
      </p:sp>
      <p:sp useBgFill="1">
        <p:nvSpPr>
          <p:cNvPr id="22" name="Background Fill">
            <a:extLst>
              <a:ext uri="{FF2B5EF4-FFF2-40B4-BE49-F238E27FC236}">
                <a16:creationId xmlns:a16="http://schemas.microsoft.com/office/drawing/2014/main" id="{FAFB3478-4AEC-431E-93B2-1593839C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Nova"/>
              <a:ea typeface="+mn-ea"/>
              <a:cs typeface="+mn-cs"/>
            </a:endParaRPr>
          </a:p>
        </p:txBody>
      </p:sp>
      <p:sp>
        <p:nvSpPr>
          <p:cNvPr id="24" name="Color Fill">
            <a:extLst>
              <a:ext uri="{FF2B5EF4-FFF2-40B4-BE49-F238E27FC236}">
                <a16:creationId xmlns:a16="http://schemas.microsoft.com/office/drawing/2014/main" id="{A8A68745-355E-4D81-AA5F-942C71082A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9392F">
                  <a:lumMod val="75000"/>
                  <a:lumOff val="25000"/>
                </a:srgbClr>
              </a:solidFill>
              <a:effectLst/>
              <a:uLnTx/>
              <a:uFillTx/>
              <a:latin typeface="Gill Sans Nova"/>
              <a:ea typeface="+mn-ea"/>
              <a:cs typeface="+mn-cs"/>
            </a:endParaRPr>
          </a:p>
        </p:txBody>
      </p:sp>
      <p:sp>
        <p:nvSpPr>
          <p:cNvPr id="26" name="Graphic 9">
            <a:extLst>
              <a:ext uri="{FF2B5EF4-FFF2-40B4-BE49-F238E27FC236}">
                <a16:creationId xmlns:a16="http://schemas.microsoft.com/office/drawing/2014/main" id="{61D32E23-CD34-4C85-8167-14669FD3E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1818" y="16444"/>
            <a:ext cx="6893328" cy="6846993"/>
          </a:xfrm>
          <a:custGeom>
            <a:avLst/>
            <a:gdLst>
              <a:gd name="connsiteX0" fmla="*/ 6861546 w 6861545"/>
              <a:gd name="connsiteY0" fmla="*/ 6861546 h 6861545"/>
              <a:gd name="connsiteX1" fmla="*/ 3435812 w 6861545"/>
              <a:gd name="connsiteY1" fmla="*/ 6861546 h 6861545"/>
              <a:gd name="connsiteX2" fmla="*/ 0 w 6861545"/>
              <a:gd name="connsiteY2" fmla="*/ 3425734 h 6861545"/>
              <a:gd name="connsiteX3" fmla="*/ 0 w 6861545"/>
              <a:gd name="connsiteY3" fmla="*/ 0 h 6861545"/>
              <a:gd name="connsiteX4" fmla="*/ 3425734 w 6861545"/>
              <a:gd name="connsiteY4" fmla="*/ 0 h 6861545"/>
              <a:gd name="connsiteX5" fmla="*/ 6861546 w 6861545"/>
              <a:gd name="connsiteY5" fmla="*/ 3435812 h 6861545"/>
              <a:gd name="connsiteX6" fmla="*/ 6861546 w 6861545"/>
              <a:gd name="connsiteY6" fmla="*/ 6861546 h 6861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61545" h="6861545">
                <a:moveTo>
                  <a:pt x="6861546" y="6861546"/>
                </a:moveTo>
                <a:lnTo>
                  <a:pt x="3435812" y="6861546"/>
                </a:lnTo>
                <a:cubicBezTo>
                  <a:pt x="1538245" y="6861546"/>
                  <a:pt x="0" y="5323301"/>
                  <a:pt x="0" y="3425734"/>
                </a:cubicBezTo>
                <a:lnTo>
                  <a:pt x="0" y="0"/>
                </a:lnTo>
                <a:lnTo>
                  <a:pt x="3425734" y="0"/>
                </a:lnTo>
                <a:cubicBezTo>
                  <a:pt x="5323301" y="0"/>
                  <a:pt x="6861546" y="1538245"/>
                  <a:pt x="6861546" y="3435812"/>
                </a:cubicBezTo>
                <a:lnTo>
                  <a:pt x="6861546" y="6861546"/>
                </a:lnTo>
                <a:close/>
              </a:path>
            </a:pathLst>
          </a:custGeom>
          <a:solidFill>
            <a:srgbClr val="FFFFFF"/>
          </a:solidFill>
          <a:ln w="38100" cap="flat">
            <a:solidFill>
              <a:srgbClr val="F7F7F7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Nova"/>
              <a:ea typeface="+mn-ea"/>
              <a:cs typeface="+mn-cs"/>
            </a:endParaRPr>
          </a:p>
        </p:txBody>
      </p:sp>
      <p:sp>
        <p:nvSpPr>
          <p:cNvPr id="28" name="Texture">
            <a:extLst>
              <a:ext uri="{FF2B5EF4-FFF2-40B4-BE49-F238E27FC236}">
                <a16:creationId xmlns:a16="http://schemas.microsoft.com/office/drawing/2014/main" id="{2E922E9E-A29B-4164-A634-B718A4336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Nov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7D84D9-0028-E2E3-1C52-2C7780FFE6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200" y="388176"/>
            <a:ext cx="4640729" cy="806823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dirty="0">
                <a:effectLst/>
              </a:rPr>
              <a:t>Docker File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A207AC-A6BD-5FDD-A011-E82A860F48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200" y="1195000"/>
            <a:ext cx="4640729" cy="4978586"/>
          </a:xfrm>
        </p:spPr>
        <p:txBody>
          <a:bodyPr vert="horz" lIns="91440" tIns="45720" rIns="91440" bIns="45720" rtlCol="0">
            <a:normAutofit/>
          </a:bodyPr>
          <a:lstStyle/>
          <a:p>
            <a:pPr marL="0" marR="0" indent="-22860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effectLst/>
              </a:rPr>
              <a:t>Here are some </a:t>
            </a:r>
            <a:r>
              <a:rPr lang="en-US" sz="1600" b="1" dirty="0">
                <a:effectLst/>
              </a:rPr>
              <a:t>key points about Dockerfiles</a:t>
            </a:r>
            <a:r>
              <a:rPr lang="en-US" sz="1600" dirty="0">
                <a:effectLst/>
              </a:rPr>
              <a:t>:</a:t>
            </a:r>
          </a:p>
          <a:p>
            <a:pPr marL="342900" marR="0" lvl="0" indent="-228600"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1600" b="1" dirty="0">
                <a:effectLst/>
              </a:rPr>
              <a:t>Base Image</a:t>
            </a:r>
            <a:r>
              <a:rPr lang="en-US" sz="1600" dirty="0">
                <a:effectLst/>
              </a:rPr>
              <a:t>: The FROM instruction specifies the base image to use for the Docker image.</a:t>
            </a:r>
          </a:p>
          <a:p>
            <a:pPr marL="342900" marR="0" lvl="0" indent="-228600"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1600" b="1" dirty="0">
                <a:effectLst/>
              </a:rPr>
              <a:t>Commands</a:t>
            </a:r>
            <a:r>
              <a:rPr lang="en-US" sz="1600" dirty="0">
                <a:effectLst/>
              </a:rPr>
              <a:t>: Instructions like RUN, CMD, and ENTRYPOINT define commands to be executed inside the container.</a:t>
            </a:r>
          </a:p>
          <a:p>
            <a:pPr marL="342900" marR="0" lvl="0" indent="-228600"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1600" b="1" dirty="0">
                <a:effectLst/>
              </a:rPr>
              <a:t>File Operations</a:t>
            </a:r>
            <a:r>
              <a:rPr lang="en-US" sz="1600" dirty="0">
                <a:effectLst/>
              </a:rPr>
              <a:t>: COPY and ADD are used to copy files and directories into the image.</a:t>
            </a:r>
          </a:p>
          <a:p>
            <a:pPr marL="342900" marR="0" lvl="0" indent="-228600"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1600" b="1" dirty="0">
                <a:effectLst/>
              </a:rPr>
              <a:t>Environment Variables</a:t>
            </a:r>
            <a:r>
              <a:rPr lang="en-US" sz="1600" dirty="0">
                <a:effectLst/>
              </a:rPr>
              <a:t>: ENV sets environment variables.</a:t>
            </a:r>
          </a:p>
          <a:p>
            <a:pPr marL="342900" marR="0" lvl="0" indent="-228600"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1600" b="1" dirty="0">
                <a:effectLst/>
              </a:rPr>
              <a:t>Ports</a:t>
            </a:r>
            <a:r>
              <a:rPr lang="en-US" sz="1600" dirty="0">
                <a:effectLst/>
              </a:rPr>
              <a:t>: EXPOSE specifies which ports the container will listen on.</a:t>
            </a:r>
          </a:p>
          <a:p>
            <a:pPr marL="342900" marR="0" lvl="0" indent="-228600"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1600" b="1" dirty="0">
                <a:effectLst/>
              </a:rPr>
              <a:t>Metadata</a:t>
            </a:r>
            <a:r>
              <a:rPr lang="en-US" sz="1600" dirty="0">
                <a:effectLst/>
              </a:rPr>
              <a:t>: LABEL adds metadata to the image.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1300" dirty="0"/>
          </a:p>
        </p:txBody>
      </p:sp>
      <p:pic>
        <p:nvPicPr>
          <p:cNvPr id="4" name="Picture 3" descr="A diagram of a paper with arrows&#10;&#10;Description automatically generated">
            <a:extLst>
              <a:ext uri="{FF2B5EF4-FFF2-40B4-BE49-F238E27FC236}">
                <a16:creationId xmlns:a16="http://schemas.microsoft.com/office/drawing/2014/main" id="{991EE336-B25A-9E5A-D013-B5F3B08234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3317" y="2736586"/>
            <a:ext cx="6497489" cy="1559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3355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715B8F4-AC85-E860-0431-3D085C630F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1E214AA7-F028-4A0D-8698-61AEC754D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159834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1FE09E-4BC9-112D-B79B-AEF1C39539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9933" y="406949"/>
            <a:ext cx="9872134" cy="603023"/>
          </a:xfrm>
          <a:solidFill>
            <a:srgbClr val="FFFFFF"/>
          </a:solidFill>
          <a:ln w="38100">
            <a:solidFill>
              <a:srgbClr val="7F7F7F"/>
            </a:solidFill>
            <a:miter lim="800000"/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b="1" kern="1200" dirty="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E</a:t>
            </a:r>
            <a:r>
              <a:rPr lang="en-US" sz="3600" b="1" kern="1200" dirty="0">
                <a:solidFill>
                  <a:schemeClr val="accent5">
                    <a:lumMod val="75000"/>
                  </a:schemeClr>
                </a:solidFill>
                <a:effectLst/>
                <a:latin typeface="+mj-lt"/>
                <a:ea typeface="+mj-ea"/>
                <a:cs typeface="+mj-cs"/>
              </a:rPr>
              <a:t>xample of a Dockerfile</a:t>
            </a:r>
            <a:endParaRPr lang="en-US" sz="3600" kern="1200" dirty="0">
              <a:solidFill>
                <a:schemeClr val="accent5">
                  <a:lumMod val="75000"/>
                </a:schemeClr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6206FDC-2777-4D7F-AF9C-73413DA66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2888250"/>
            <a:ext cx="0" cy="2769135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ubtitle 2">
            <a:extLst>
              <a:ext uri="{FF2B5EF4-FFF2-40B4-BE49-F238E27FC236}">
                <a16:creationId xmlns:a16="http://schemas.microsoft.com/office/drawing/2014/main" id="{B9927657-6F5F-23A8-B7A7-12E3365BC3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8523" y="1814732"/>
            <a:ext cx="5764410" cy="4172182"/>
          </a:xfrm>
        </p:spPr>
        <p:txBody>
          <a:bodyPr>
            <a:normAutofit fontScale="25000" lnSpcReduction="20000"/>
          </a:bodyPr>
          <a:lstStyle/>
          <a:p>
            <a:pPr marL="914400" marR="0" algn="l">
              <a:lnSpc>
                <a:spcPct val="115000"/>
              </a:lnSpc>
              <a:spcAft>
                <a:spcPts val="800"/>
              </a:spcAft>
            </a:pPr>
            <a:r>
              <a:rPr lang="en-US" sz="7200" kern="100" dirty="0">
                <a:solidFill>
                  <a:schemeClr val="accent2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# Use an official Python runtime as a parent image</a:t>
            </a:r>
            <a:endParaRPr lang="en-US" sz="7200" kern="100" dirty="0">
              <a:solidFill>
                <a:schemeClr val="accent2"/>
              </a:solidFill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914400" marR="0" algn="l">
              <a:lnSpc>
                <a:spcPct val="115000"/>
              </a:lnSpc>
              <a:spcAft>
                <a:spcPts val="800"/>
              </a:spcAft>
            </a:pPr>
            <a:r>
              <a:rPr lang="en-US" sz="7200" kern="100" dirty="0">
                <a:solidFill>
                  <a:srgbClr val="FF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FROM</a:t>
            </a:r>
            <a:r>
              <a:rPr lang="en-US" sz="7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python:</a:t>
            </a:r>
            <a:r>
              <a:rPr lang="en-US" sz="7200" kern="100" dirty="0">
                <a:solidFill>
                  <a:srgbClr val="215E99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3.8</a:t>
            </a:r>
            <a:r>
              <a:rPr lang="en-US" sz="7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-slim</a:t>
            </a:r>
          </a:p>
          <a:p>
            <a:pPr marL="914400" marR="0" algn="l">
              <a:lnSpc>
                <a:spcPct val="115000"/>
              </a:lnSpc>
              <a:spcAft>
                <a:spcPts val="800"/>
              </a:spcAft>
            </a:pPr>
            <a:r>
              <a:rPr lang="en-US" sz="7200" kern="100" dirty="0">
                <a:solidFill>
                  <a:schemeClr val="accent2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# Set the working directory in the container</a:t>
            </a:r>
          </a:p>
          <a:p>
            <a:pPr marL="914400" marR="0" algn="l">
              <a:lnSpc>
                <a:spcPct val="115000"/>
              </a:lnSpc>
              <a:spcAft>
                <a:spcPts val="800"/>
              </a:spcAft>
            </a:pPr>
            <a:r>
              <a:rPr lang="en-US" sz="7200" kern="100" dirty="0">
                <a:solidFill>
                  <a:srgbClr val="FF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WORKDIR</a:t>
            </a:r>
            <a:r>
              <a:rPr lang="en-US" sz="7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/app</a:t>
            </a:r>
          </a:p>
          <a:p>
            <a:pPr marL="914400" marR="0" algn="l">
              <a:lnSpc>
                <a:spcPct val="115000"/>
              </a:lnSpc>
              <a:spcAft>
                <a:spcPts val="800"/>
              </a:spcAft>
            </a:pPr>
            <a:r>
              <a:rPr lang="en-US" sz="7200" kern="100" dirty="0">
                <a:solidFill>
                  <a:schemeClr val="accent2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# Copy the current directory contents into the container at /app</a:t>
            </a:r>
          </a:p>
          <a:p>
            <a:pPr marL="914400" marR="0" algn="l">
              <a:lnSpc>
                <a:spcPct val="115000"/>
              </a:lnSpc>
              <a:spcAft>
                <a:spcPts val="800"/>
              </a:spcAft>
            </a:pPr>
            <a:r>
              <a:rPr lang="en-US" sz="7200" kern="100" dirty="0">
                <a:solidFill>
                  <a:srgbClr val="FF000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COPY</a:t>
            </a:r>
            <a:r>
              <a:rPr lang="en-US" sz="72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. /app</a:t>
            </a:r>
          </a:p>
          <a:p>
            <a:pPr marL="914400" marR="0" algn="l">
              <a:lnSpc>
                <a:spcPct val="115000"/>
              </a:lnSpc>
              <a:spcAft>
                <a:spcPts val="800"/>
              </a:spcAft>
            </a:pPr>
            <a:r>
              <a:rPr lang="en-US" sz="4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</a:p>
          <a:p>
            <a:endParaRPr lang="en-US" dirty="0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B4D01DAE-1DA0-9A35-E50C-AB175CEBB7C7}"/>
              </a:ext>
            </a:extLst>
          </p:cNvPr>
          <p:cNvSpPr txBox="1">
            <a:spLocks/>
          </p:cNvSpPr>
          <p:nvPr/>
        </p:nvSpPr>
        <p:spPr>
          <a:xfrm>
            <a:off x="5769865" y="1814732"/>
            <a:ext cx="5764410" cy="4282070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0" marR="0" lvl="0" indent="0" algn="l" defTabSz="914400" rtl="0" eaLnBrk="1" fontAlgn="auto" latinLnBrk="0" hangingPunct="1">
              <a:lnSpc>
                <a:spcPct val="115000"/>
              </a:lnSpc>
              <a:spcBef>
                <a:spcPts val="100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6400" b="0" i="0" u="none" strike="noStrike" kern="100" cap="none" spc="0" normalizeH="0" baseline="0" noProof="0" dirty="0">
                <a:ln>
                  <a:noFill/>
                </a:ln>
                <a:solidFill>
                  <a:srgbClr val="E97132"/>
                </a:solidFill>
                <a:effectLst/>
                <a:uLnTx/>
                <a:uFillTx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# Install any needed packages specified in requirements.txt</a:t>
            </a:r>
          </a:p>
          <a:p>
            <a:pPr marL="914400" marR="0" lvl="0" indent="0" algn="l" defTabSz="914400" rtl="0" eaLnBrk="1" fontAlgn="auto" latinLnBrk="0" hangingPunct="1">
              <a:lnSpc>
                <a:spcPct val="115000"/>
              </a:lnSpc>
              <a:spcBef>
                <a:spcPts val="100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6400" b="0" i="0" u="none" strike="noStrike" kern="1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RUN</a:t>
            </a:r>
            <a:r>
              <a:rPr kumimoji="0" lang="en-US" sz="6400" b="0" i="0" u="none" strike="noStrike" kern="1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pip install --no-cache-</a:t>
            </a:r>
            <a:r>
              <a:rPr kumimoji="0" lang="en-US" sz="6400" b="0" i="0" u="none" strike="noStrike" kern="1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dir</a:t>
            </a:r>
            <a:r>
              <a:rPr kumimoji="0" lang="en-US" sz="6400" b="0" i="0" u="none" strike="noStrike" kern="1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-r requirements.txt</a:t>
            </a:r>
            <a:endParaRPr kumimoji="0" lang="en-US" sz="6400" b="0" i="0" u="none" strike="noStrike" kern="100" cap="none" spc="0" normalizeH="0" baseline="0" noProof="0" dirty="0">
              <a:ln>
                <a:noFill/>
              </a:ln>
              <a:solidFill>
                <a:srgbClr val="808080"/>
              </a:solidFill>
              <a:effectLst/>
              <a:uLnTx/>
              <a:uFillTx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914400" marR="0" lvl="0" indent="0" algn="l" defTabSz="914400" rtl="0" eaLnBrk="1" fontAlgn="auto" latinLnBrk="0" hangingPunct="1">
              <a:lnSpc>
                <a:spcPct val="115000"/>
              </a:lnSpc>
              <a:spcBef>
                <a:spcPts val="100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6400" b="0" i="0" u="none" strike="noStrike" kern="100" cap="none" spc="0" normalizeH="0" baseline="0" noProof="0" dirty="0">
                <a:ln>
                  <a:noFill/>
                </a:ln>
                <a:solidFill>
                  <a:srgbClr val="E97132"/>
                </a:solidFill>
                <a:effectLst/>
                <a:uLnTx/>
                <a:uFillTx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# Make port 80 available to the world outside this container</a:t>
            </a:r>
          </a:p>
          <a:p>
            <a:pPr marL="914400" marR="0" lvl="0" indent="0" algn="l" defTabSz="914400" rtl="0" eaLnBrk="1" fontAlgn="auto" latinLnBrk="0" hangingPunct="1">
              <a:lnSpc>
                <a:spcPct val="115000"/>
              </a:lnSpc>
              <a:spcBef>
                <a:spcPts val="100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6400" b="0" i="0" u="none" strike="noStrike" kern="1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EXPOSE</a:t>
            </a:r>
            <a:r>
              <a:rPr kumimoji="0" lang="en-US" sz="6400" b="0" i="0" u="none" strike="noStrike" kern="1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kumimoji="0" lang="en-US" sz="6400" b="0" i="0" u="none" strike="noStrike" kern="100" cap="none" spc="0" normalizeH="0" baseline="0" noProof="0" dirty="0">
                <a:ln>
                  <a:noFill/>
                </a:ln>
                <a:solidFill>
                  <a:srgbClr val="215E99"/>
                </a:solidFill>
                <a:effectLst/>
                <a:uLnTx/>
                <a:uFillTx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80</a:t>
            </a:r>
            <a:endParaRPr kumimoji="0" lang="en-US" sz="6400" b="0" i="0" u="none" strike="noStrike" kern="1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914400" marR="0" lvl="0" indent="0" algn="l" defTabSz="914400" rtl="0" eaLnBrk="1" fontAlgn="auto" latinLnBrk="0" hangingPunct="1">
              <a:lnSpc>
                <a:spcPct val="115000"/>
              </a:lnSpc>
              <a:spcBef>
                <a:spcPts val="100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6400" b="0" i="0" u="none" strike="noStrike" kern="100" cap="none" spc="0" normalizeH="0" baseline="0" noProof="0" dirty="0">
                <a:ln>
                  <a:noFill/>
                </a:ln>
                <a:solidFill>
                  <a:srgbClr val="E97132"/>
                </a:solidFill>
                <a:effectLst/>
                <a:uLnTx/>
                <a:uFillTx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# Define environment variable</a:t>
            </a:r>
          </a:p>
          <a:p>
            <a:pPr marL="914400" marR="0" lvl="0" indent="0" algn="l" defTabSz="914400" rtl="0" eaLnBrk="1" fontAlgn="auto" latinLnBrk="0" hangingPunct="1">
              <a:lnSpc>
                <a:spcPct val="115000"/>
              </a:lnSpc>
              <a:spcBef>
                <a:spcPts val="100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6400" b="0" i="0" u="none" strike="noStrike" kern="1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ENV</a:t>
            </a:r>
            <a:r>
              <a:rPr kumimoji="0" lang="en-US" sz="6400" b="0" i="0" u="none" strike="noStrike" kern="1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NAME World</a:t>
            </a:r>
          </a:p>
          <a:p>
            <a:pPr marL="914400" marR="0" lvl="0" indent="0" algn="l" defTabSz="914400" rtl="0" eaLnBrk="1" fontAlgn="auto" latinLnBrk="0" hangingPunct="1">
              <a:lnSpc>
                <a:spcPct val="115000"/>
              </a:lnSpc>
              <a:spcBef>
                <a:spcPts val="100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6400" b="0" i="0" u="none" strike="noStrike" kern="100" cap="none" spc="0" normalizeH="0" baseline="0" noProof="0" dirty="0">
                <a:ln>
                  <a:noFill/>
                </a:ln>
                <a:solidFill>
                  <a:srgbClr val="E97132"/>
                </a:solidFill>
                <a:effectLst/>
                <a:uLnTx/>
                <a:uFillTx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# Run app.py when the container launches</a:t>
            </a:r>
          </a:p>
          <a:p>
            <a:pPr marL="914400" marR="0" lvl="0" indent="0" algn="l" defTabSz="914400" rtl="0" eaLnBrk="1" fontAlgn="auto" latinLnBrk="0" hangingPunct="1">
              <a:lnSpc>
                <a:spcPct val="115000"/>
              </a:lnSpc>
              <a:spcBef>
                <a:spcPts val="100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6400" b="0" i="0" u="none" strike="noStrike" kern="1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CMD</a:t>
            </a:r>
            <a:r>
              <a:rPr kumimoji="0" lang="en-US" sz="6400" b="0" i="0" u="none" strike="noStrike" kern="1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kumimoji="0" lang="en-US" sz="6400" b="0" i="0" u="none" strike="noStrike" kern="100" cap="none" spc="0" normalizeH="0" baseline="0" noProof="0" dirty="0">
                <a:ln>
                  <a:noFill/>
                </a:ln>
                <a:solidFill>
                  <a:srgbClr val="215E99"/>
                </a:solidFill>
                <a:effectLst/>
                <a:uLnTx/>
                <a:uFillTx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["python", "app.py"]</a:t>
            </a:r>
            <a:endParaRPr kumimoji="0" lang="en-US" sz="6400" b="0" i="0" u="none" strike="noStrike" kern="1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914400" marR="0" lvl="0" indent="0" algn="l" defTabSz="914400" rtl="0" eaLnBrk="1" fontAlgn="auto" latinLnBrk="0" hangingPunct="1">
              <a:lnSpc>
                <a:spcPct val="115000"/>
              </a:lnSpc>
              <a:spcBef>
                <a:spcPts val="100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4800" b="0" i="0" u="none" strike="noStrike" kern="1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681161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42E603F-28B7-4831-BF23-65FBAB13D5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D39700F-2B10-4402-A7DD-06EE22458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232968"/>
            <a:ext cx="9560477" cy="6625032"/>
          </a:xfrm>
          <a:custGeom>
            <a:avLst/>
            <a:gdLst>
              <a:gd name="connsiteX0" fmla="*/ 8831314 w 9263816"/>
              <a:gd name="connsiteY0" fmla="*/ 5943878 h 6858000"/>
              <a:gd name="connsiteX1" fmla="*/ 9179783 w 9263816"/>
              <a:gd name="connsiteY1" fmla="*/ 6086141 h 6858000"/>
              <a:gd name="connsiteX2" fmla="*/ 9260887 w 9263816"/>
              <a:gd name="connsiteY2" fmla="*/ 6279156 h 6858000"/>
              <a:gd name="connsiteX3" fmla="*/ 8925621 w 9263816"/>
              <a:gd name="connsiteY3" fmla="*/ 6708712 h 6858000"/>
              <a:gd name="connsiteX4" fmla="*/ 8496050 w 9263816"/>
              <a:gd name="connsiteY4" fmla="*/ 6373449 h 6858000"/>
              <a:gd name="connsiteX5" fmla="*/ 8831314 w 9263816"/>
              <a:gd name="connsiteY5" fmla="*/ 5943878 h 6858000"/>
              <a:gd name="connsiteX6" fmla="*/ 7397485 w 9263816"/>
              <a:gd name="connsiteY6" fmla="*/ 5931706 h 6858000"/>
              <a:gd name="connsiteX7" fmla="*/ 7917779 w 9263816"/>
              <a:gd name="connsiteY7" fmla="*/ 6191864 h 6858000"/>
              <a:gd name="connsiteX8" fmla="*/ 8013467 w 9263816"/>
              <a:gd name="connsiteY8" fmla="*/ 6375784 h 6858000"/>
              <a:gd name="connsiteX9" fmla="*/ 8021879 w 9263816"/>
              <a:gd name="connsiteY9" fmla="*/ 6753751 h 6858000"/>
              <a:gd name="connsiteX10" fmla="*/ 7981316 w 9263816"/>
              <a:gd name="connsiteY10" fmla="*/ 6858000 h 6858000"/>
              <a:gd name="connsiteX11" fmla="*/ 6819486 w 9263816"/>
              <a:gd name="connsiteY11" fmla="*/ 6858000 h 6858000"/>
              <a:gd name="connsiteX12" fmla="*/ 6785199 w 9263816"/>
              <a:gd name="connsiteY12" fmla="*/ 6781101 h 6858000"/>
              <a:gd name="connsiteX13" fmla="*/ 7196747 w 9263816"/>
              <a:gd name="connsiteY13" fmla="*/ 5964309 h 6858000"/>
              <a:gd name="connsiteX14" fmla="*/ 7397485 w 9263816"/>
              <a:gd name="connsiteY14" fmla="*/ 5931706 h 6858000"/>
              <a:gd name="connsiteX15" fmla="*/ 1505570 w 9263816"/>
              <a:gd name="connsiteY15" fmla="*/ 227178 h 6858000"/>
              <a:gd name="connsiteX16" fmla="*/ 2026489 w 9263816"/>
              <a:gd name="connsiteY16" fmla="*/ 392370 h 6858000"/>
              <a:gd name="connsiteX17" fmla="*/ 2444553 w 9263816"/>
              <a:gd name="connsiteY17" fmla="*/ 1654853 h 6858000"/>
              <a:gd name="connsiteX18" fmla="*/ 3183153 w 9263816"/>
              <a:gd name="connsiteY18" fmla="*/ 2116208 h 6858000"/>
              <a:gd name="connsiteX19" fmla="*/ 4288384 w 9263816"/>
              <a:gd name="connsiteY19" fmla="*/ 1291908 h 6858000"/>
              <a:gd name="connsiteX20" fmla="*/ 5472602 w 9263816"/>
              <a:gd name="connsiteY20" fmla="*/ 1697818 h 6858000"/>
              <a:gd name="connsiteX21" fmla="*/ 5844697 w 9263816"/>
              <a:gd name="connsiteY21" fmla="*/ 3444791 h 6858000"/>
              <a:gd name="connsiteX22" fmla="*/ 6715674 w 9263816"/>
              <a:gd name="connsiteY22" fmla="*/ 4065208 h 6858000"/>
              <a:gd name="connsiteX23" fmla="*/ 8130429 w 9263816"/>
              <a:gd name="connsiteY23" fmla="*/ 4101787 h 6858000"/>
              <a:gd name="connsiteX24" fmla="*/ 8624630 w 9263816"/>
              <a:gd name="connsiteY24" fmla="*/ 4686202 h 6858000"/>
              <a:gd name="connsiteX25" fmla="*/ 8623843 w 9263816"/>
              <a:gd name="connsiteY25" fmla="*/ 4685749 h 6858000"/>
              <a:gd name="connsiteX26" fmla="*/ 8646859 w 9263816"/>
              <a:gd name="connsiteY26" fmla="*/ 4835156 h 6858000"/>
              <a:gd name="connsiteX27" fmla="*/ 8079403 w 9263816"/>
              <a:gd name="connsiteY27" fmla="*/ 5661624 h 6858000"/>
              <a:gd name="connsiteX28" fmla="*/ 6833105 w 9263816"/>
              <a:gd name="connsiteY28" fmla="*/ 5397208 h 6858000"/>
              <a:gd name="connsiteX29" fmla="*/ 5900832 w 9263816"/>
              <a:gd name="connsiteY29" fmla="*/ 5944462 h 6858000"/>
              <a:gd name="connsiteX30" fmla="*/ 6067212 w 9263816"/>
              <a:gd name="connsiteY30" fmla="*/ 6811916 h 6858000"/>
              <a:gd name="connsiteX31" fmla="*/ 6089565 w 9263816"/>
              <a:gd name="connsiteY31" fmla="*/ 6858000 h 6858000"/>
              <a:gd name="connsiteX32" fmla="*/ 0 w 9263816"/>
              <a:gd name="connsiteY32" fmla="*/ 6858000 h 6858000"/>
              <a:gd name="connsiteX33" fmla="*/ 0 w 9263816"/>
              <a:gd name="connsiteY33" fmla="*/ 2181377 h 6858000"/>
              <a:gd name="connsiteX34" fmla="*/ 73069 w 9263816"/>
              <a:gd name="connsiteY34" fmla="*/ 2215839 h 6858000"/>
              <a:gd name="connsiteX35" fmla="*/ 335445 w 9263816"/>
              <a:gd name="connsiteY35" fmla="*/ 2237140 h 6858000"/>
              <a:gd name="connsiteX36" fmla="*/ 752878 w 9263816"/>
              <a:gd name="connsiteY36" fmla="*/ 1445285 h 6858000"/>
              <a:gd name="connsiteX37" fmla="*/ 1202551 w 9263816"/>
              <a:gd name="connsiteY37" fmla="*/ 314229 h 6858000"/>
              <a:gd name="connsiteX38" fmla="*/ 1505570 w 9263816"/>
              <a:gd name="connsiteY38" fmla="*/ 227178 h 6858000"/>
              <a:gd name="connsiteX39" fmla="*/ 3142509 w 9263816"/>
              <a:gd name="connsiteY39" fmla="*/ 68854 h 6858000"/>
              <a:gd name="connsiteX40" fmla="*/ 3490978 w 9263816"/>
              <a:gd name="connsiteY40" fmla="*/ 211117 h 6858000"/>
              <a:gd name="connsiteX41" fmla="*/ 3572083 w 9263816"/>
              <a:gd name="connsiteY41" fmla="*/ 404131 h 6858000"/>
              <a:gd name="connsiteX42" fmla="*/ 3236814 w 9263816"/>
              <a:gd name="connsiteY42" fmla="*/ 833688 h 6858000"/>
              <a:gd name="connsiteX43" fmla="*/ 2807245 w 9263816"/>
              <a:gd name="connsiteY43" fmla="*/ 498425 h 6858000"/>
              <a:gd name="connsiteX44" fmla="*/ 3142509 w 9263816"/>
              <a:gd name="connsiteY44" fmla="*/ 68854 h 6858000"/>
              <a:gd name="connsiteX45" fmla="*/ 0 w 9263816"/>
              <a:gd name="connsiteY45" fmla="*/ 0 h 6858000"/>
              <a:gd name="connsiteX46" fmla="*/ 39858 w 9263816"/>
              <a:gd name="connsiteY46" fmla="*/ 0 h 6858000"/>
              <a:gd name="connsiteX47" fmla="*/ 65022 w 9263816"/>
              <a:gd name="connsiteY47" fmla="*/ 5834 h 6858000"/>
              <a:gd name="connsiteX48" fmla="*/ 389258 w 9263816"/>
              <a:gd name="connsiteY48" fmla="*/ 235630 h 6858000"/>
              <a:gd name="connsiteX49" fmla="*/ 485484 w 9263816"/>
              <a:gd name="connsiteY49" fmla="*/ 420070 h 6858000"/>
              <a:gd name="connsiteX50" fmla="*/ 74229 w 9263816"/>
              <a:gd name="connsiteY50" fmla="*/ 1237955 h 6858000"/>
              <a:gd name="connsiteX51" fmla="*/ 0 w 9263816"/>
              <a:gd name="connsiteY51" fmla="*/ 125447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9263816" h="685800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bg1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 useBgFill="1">
        <p:nvSpPr>
          <p:cNvPr id="13" name="Background Fill">
            <a:extLst>
              <a:ext uri="{FF2B5EF4-FFF2-40B4-BE49-F238E27FC236}">
                <a16:creationId xmlns:a16="http://schemas.microsoft.com/office/drawing/2014/main" id="{B937640E-EF7A-4A6C-A950-D12B7D5C92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6ADA084-C86B-4F3C-8077-6A8999CC4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8573A2-F51F-3007-E625-ACE9C60D41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0198" y="232968"/>
            <a:ext cx="5369169" cy="738435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40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Docker Image</a:t>
            </a:r>
            <a:endParaRPr lang="en-US" sz="4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0234E3-B29A-3251-E109-C21A816E63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0198" y="1204360"/>
            <a:ext cx="5355276" cy="542067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6286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u="sng" dirty="0">
                <a:effectLst/>
                <a:hlinkClick r:id="rId2"/>
              </a:rPr>
              <a:t>Docker images</a:t>
            </a:r>
            <a:r>
              <a:rPr lang="en-US" sz="1800" dirty="0">
                <a:effectLst/>
              </a:rPr>
              <a:t> are built using the</a:t>
            </a:r>
            <a:r>
              <a:rPr lang="en-US" sz="1800" u="sng" dirty="0">
                <a:effectLst/>
                <a:hlinkClick r:id="rId3"/>
              </a:rPr>
              <a:t> Dockerfile</a:t>
            </a:r>
            <a:endParaRPr lang="en-US" sz="1800" u="sng" dirty="0">
              <a:effectLst/>
            </a:endParaRPr>
          </a:p>
          <a:p>
            <a:pPr marL="6286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u="sng" dirty="0">
                <a:effectLst/>
                <a:hlinkClick r:id="rId4"/>
              </a:rPr>
              <a:t>Docker</a:t>
            </a:r>
            <a:r>
              <a:rPr lang="en-US" sz="1800" dirty="0">
                <a:effectLst/>
              </a:rPr>
              <a:t> image is a file used to execute code in a Docker </a:t>
            </a:r>
            <a:r>
              <a:rPr lang="en-US" sz="1800" u="sng" dirty="0">
                <a:effectLst/>
                <a:hlinkClick r:id="rId5"/>
              </a:rPr>
              <a:t>container</a:t>
            </a:r>
            <a:endParaRPr lang="en-US" sz="1800" u="sng" dirty="0"/>
          </a:p>
          <a:p>
            <a:pPr marL="6286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</a:rPr>
              <a:t>Docker images act as a set of instructions to build a Docker container</a:t>
            </a:r>
            <a:endParaRPr lang="en-US" sz="1800" u="sng" dirty="0">
              <a:effectLst/>
            </a:endParaRPr>
          </a:p>
          <a:p>
            <a:pPr marL="6286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</a:rPr>
              <a:t>Docker images also act as the starting point</a:t>
            </a:r>
            <a:endParaRPr lang="en-US" sz="1800" u="sng" dirty="0"/>
          </a:p>
          <a:p>
            <a:pPr marL="6286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</a:rPr>
              <a:t>Docker image is comparable to a snapshot in virtual machine (</a:t>
            </a:r>
            <a:r>
              <a:rPr lang="en-US" sz="1800" u="sng" dirty="0">
                <a:effectLst/>
                <a:hlinkClick r:id="rId6"/>
              </a:rPr>
              <a:t>VM</a:t>
            </a:r>
            <a:r>
              <a:rPr lang="en-US" sz="1800" dirty="0">
                <a:effectLst/>
              </a:rPr>
              <a:t>) environments</a:t>
            </a:r>
          </a:p>
          <a:p>
            <a:pPr marL="6286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</a:rPr>
              <a:t>Docker images have multiple layers</a:t>
            </a:r>
            <a:endParaRPr lang="en-US" sz="1800" dirty="0"/>
          </a:p>
          <a:p>
            <a:pPr marL="6286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D</a:t>
            </a:r>
            <a:r>
              <a:rPr lang="en-US" sz="1800" dirty="0">
                <a:effectLst/>
              </a:rPr>
              <a:t>ocker image can be pushed to the </a:t>
            </a:r>
            <a:r>
              <a:rPr lang="en-US" sz="1800" u="sng" dirty="0">
                <a:effectLst/>
                <a:hlinkClick r:id="rId7"/>
              </a:rPr>
              <a:t>docker hub </a:t>
            </a:r>
            <a:r>
              <a:rPr lang="en-US" sz="1800" dirty="0">
                <a:effectLst/>
              </a:rPr>
              <a:t>and pulled by others with different OS environments</a:t>
            </a:r>
          </a:p>
          <a:p>
            <a:pPr>
              <a:lnSpc>
                <a:spcPct val="100000"/>
              </a:lnSpc>
            </a:pPr>
            <a:endParaRPr lang="en-US" sz="13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B72516-7D6D-C7C4-9781-F0EF293356A5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34937" r="14291" b="2"/>
          <a:stretch/>
        </p:blipFill>
        <p:spPr>
          <a:xfrm>
            <a:off x="6364448" y="10"/>
            <a:ext cx="5827552" cy="6857990"/>
          </a:xfrm>
          <a:custGeom>
            <a:avLst/>
            <a:gdLst/>
            <a:ahLst/>
            <a:cxnLst/>
            <a:rect l="l" t="t" r="r" b="b"/>
            <a:pathLst>
              <a:path w="5827552" h="6858000">
                <a:moveTo>
                  <a:pt x="391440" y="4232571"/>
                </a:moveTo>
                <a:cubicBezTo>
                  <a:pt x="581049" y="4232571"/>
                  <a:pt x="734757" y="4386279"/>
                  <a:pt x="734757" y="4575888"/>
                </a:cubicBezTo>
                <a:cubicBezTo>
                  <a:pt x="734757" y="4765497"/>
                  <a:pt x="581049" y="4919205"/>
                  <a:pt x="391440" y="4919205"/>
                </a:cubicBezTo>
                <a:cubicBezTo>
                  <a:pt x="201831" y="4919205"/>
                  <a:pt x="48123" y="4765497"/>
                  <a:pt x="48123" y="4575888"/>
                </a:cubicBezTo>
                <a:cubicBezTo>
                  <a:pt x="48123" y="4386279"/>
                  <a:pt x="201831" y="4232571"/>
                  <a:pt x="391440" y="4232571"/>
                </a:cubicBezTo>
                <a:close/>
                <a:moveTo>
                  <a:pt x="247368" y="1806694"/>
                </a:moveTo>
                <a:cubicBezTo>
                  <a:pt x="383986" y="1806694"/>
                  <a:pt x="494736" y="1917444"/>
                  <a:pt x="494736" y="2054062"/>
                </a:cubicBezTo>
                <a:cubicBezTo>
                  <a:pt x="494736" y="2190680"/>
                  <a:pt x="383986" y="2301430"/>
                  <a:pt x="247368" y="2301430"/>
                </a:cubicBezTo>
                <a:cubicBezTo>
                  <a:pt x="110750" y="2301430"/>
                  <a:pt x="0" y="2190680"/>
                  <a:pt x="0" y="2054062"/>
                </a:cubicBezTo>
                <a:cubicBezTo>
                  <a:pt x="0" y="1917444"/>
                  <a:pt x="110750" y="1806694"/>
                  <a:pt x="247368" y="1806694"/>
                </a:cubicBezTo>
                <a:close/>
                <a:moveTo>
                  <a:pt x="247369" y="1294715"/>
                </a:moveTo>
                <a:cubicBezTo>
                  <a:pt x="326938" y="1294715"/>
                  <a:pt x="391441" y="1359218"/>
                  <a:pt x="391441" y="1438787"/>
                </a:cubicBezTo>
                <a:cubicBezTo>
                  <a:pt x="391441" y="1518356"/>
                  <a:pt x="326938" y="1582859"/>
                  <a:pt x="247369" y="1582859"/>
                </a:cubicBezTo>
                <a:cubicBezTo>
                  <a:pt x="167800" y="1582859"/>
                  <a:pt x="103297" y="1518356"/>
                  <a:pt x="103297" y="1438787"/>
                </a:cubicBezTo>
                <a:cubicBezTo>
                  <a:pt x="103297" y="1359218"/>
                  <a:pt x="167800" y="1294715"/>
                  <a:pt x="247369" y="1294715"/>
                </a:cubicBezTo>
                <a:close/>
                <a:moveTo>
                  <a:pt x="480671" y="0"/>
                </a:moveTo>
                <a:lnTo>
                  <a:pt x="5827552" y="0"/>
                </a:lnTo>
                <a:lnTo>
                  <a:pt x="5827552" y="6858000"/>
                </a:lnTo>
                <a:lnTo>
                  <a:pt x="5825818" y="6858000"/>
                </a:lnTo>
                <a:lnTo>
                  <a:pt x="236731" y="6858000"/>
                </a:lnTo>
                <a:lnTo>
                  <a:pt x="225831" y="6841105"/>
                </a:lnTo>
                <a:cubicBezTo>
                  <a:pt x="35993" y="6490332"/>
                  <a:pt x="58970" y="6027176"/>
                  <a:pt x="314550" y="5720066"/>
                </a:cubicBezTo>
                <a:cubicBezTo>
                  <a:pt x="1530043" y="4259025"/>
                  <a:pt x="615593" y="4079388"/>
                  <a:pt x="503588" y="3464278"/>
                </a:cubicBezTo>
                <a:cubicBezTo>
                  <a:pt x="330606" y="2514465"/>
                  <a:pt x="722867" y="2276432"/>
                  <a:pt x="675681" y="1809180"/>
                </a:cubicBezTo>
                <a:cubicBezTo>
                  <a:pt x="624359" y="1301070"/>
                  <a:pt x="219491" y="1102027"/>
                  <a:pt x="245003" y="646882"/>
                </a:cubicBezTo>
                <a:cubicBezTo>
                  <a:pt x="249830" y="424885"/>
                  <a:pt x="318025" y="228632"/>
                  <a:pt x="431196" y="6414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8890147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D153959-30FA-4987-A094-7243641F4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2649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Medium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B6D1D7F-141C-4D8E-BFBA-D95B68E16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Medium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45B42B6-26F8-4E25-839B-FB38F13BEF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93011"/>
            <a:ext cx="12192000" cy="22649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Medium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00F55A-28E5-EAED-EAF5-A656A48C80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0120" y="5029200"/>
            <a:ext cx="10268712" cy="132755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6600" kern="1200" cap="all" spc="120" baseline="0">
                <a:solidFill>
                  <a:schemeClr val="bg1"/>
                </a:solidFill>
                <a:effectLst/>
                <a:latin typeface="+mj-lt"/>
                <a:ea typeface="+mj-ea"/>
                <a:cs typeface="+mj-cs"/>
              </a:rPr>
              <a:t>Docker Container</a:t>
            </a:r>
            <a:endParaRPr lang="en-US" sz="6600" kern="1200" cap="all" spc="120" baseline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B5EE65-CBA8-5DF7-97F1-6CB04AFB5C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0121" y="670241"/>
            <a:ext cx="5938520" cy="359359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342900" indent="-342900" algn="l">
              <a:lnSpc>
                <a:spcPct val="91000"/>
              </a:lnSpc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tx1"/>
                </a:solidFill>
                <a:effectLst/>
              </a:rPr>
              <a:t>Docker container image is a lightweight, standalone, executable package </a:t>
            </a:r>
          </a:p>
          <a:p>
            <a:pPr marL="342900" indent="-342900" algn="l">
              <a:lnSpc>
                <a:spcPct val="91000"/>
              </a:lnSpc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tx1"/>
                </a:solidFill>
                <a:effectLst/>
              </a:rPr>
              <a:t>Docker container as another form of </a:t>
            </a:r>
            <a:r>
              <a:rPr lang="en-US" sz="2000" u="sng">
                <a:solidFill>
                  <a:schemeClr val="tx1"/>
                </a:solidFill>
                <a:effectLst/>
                <a:hlinkClick r:id="rId2" tooltip="Why Virtualization Is About Ease of Use"/>
              </a:rPr>
              <a:t>virtualization</a:t>
            </a:r>
            <a:endParaRPr lang="en-US" sz="2000" u="sng">
              <a:solidFill>
                <a:schemeClr val="tx1"/>
              </a:solidFill>
              <a:effectLst/>
            </a:endParaRPr>
          </a:p>
          <a:p>
            <a:pPr marL="342900" indent="-342900" algn="l">
              <a:lnSpc>
                <a:spcPct val="91000"/>
              </a:lnSpc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tx1"/>
                </a:solidFill>
                <a:effectLst/>
              </a:rPr>
              <a:t>Docker Daemon takes the commands a developer enters the Docker client terminal and executes them</a:t>
            </a:r>
          </a:p>
          <a:p>
            <a:pPr marL="342900" indent="-342900" algn="l">
              <a:lnSpc>
                <a:spcPct val="91000"/>
              </a:lnSpc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tx1"/>
                </a:solidFill>
              </a:rPr>
              <a:t>This approach allows pieces of code to be put into smaller, easily transportable pieces that can run anywhere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C1E0BD-A64B-62FC-065F-DE7DBE4E8E9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4968" r="18633"/>
          <a:stretch/>
        </p:blipFill>
        <p:spPr>
          <a:xfrm>
            <a:off x="7545155" y="-24338"/>
            <a:ext cx="4645319" cy="4617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73404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3B7BB51-92B8-4089-8DAB-1202A4D1C6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315111"/>
            <a:ext cx="3021543" cy="1435442"/>
          </a:xfrm>
          <a:custGeom>
            <a:avLst/>
            <a:gdLst/>
            <a:ahLst/>
            <a:cxnLst/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6DEF9A-7F8F-ABB3-B43E-9FF97C5CD2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13788" y="365126"/>
            <a:ext cx="4840010" cy="69215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b="1" dirty="0">
                <a:effectLst/>
              </a:rPr>
              <a:t>Docker Compose</a:t>
            </a:r>
            <a:endParaRPr lang="en-US" sz="4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5E17A6-2161-7CAD-60A8-4EFFFC3863D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876" r="6935"/>
          <a:stretch/>
        </p:blipFill>
        <p:spPr>
          <a:xfrm>
            <a:off x="2" y="10"/>
            <a:ext cx="611656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14420C12-9797-0A88-5AA5-F7CFCB95A1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13788" y="1257300"/>
            <a:ext cx="4840010" cy="4919663"/>
          </a:xfrm>
        </p:spPr>
        <p:txBody>
          <a:bodyPr vert="horz" lIns="91440" tIns="45720" rIns="91440" bIns="45720" rtlCol="0">
            <a:normAutofit/>
          </a:bodyPr>
          <a:lstStyle/>
          <a:p>
            <a:pPr algn="just">
              <a:lnSpc>
                <a:spcPct val="90000"/>
              </a:lnSpc>
            </a:pPr>
            <a:r>
              <a:rPr lang="en-US" sz="1600" dirty="0">
                <a:effectLst/>
              </a:rPr>
              <a:t>Docker Compose is a tool that simplifies the process of </a:t>
            </a:r>
            <a:r>
              <a:rPr lang="en-US" sz="1600" b="1" dirty="0">
                <a:effectLst/>
              </a:rPr>
              <a:t>defining and running multi-container</a:t>
            </a:r>
            <a:r>
              <a:rPr lang="en-US" sz="1600" b="1" i="1" dirty="0">
                <a:effectLst/>
              </a:rPr>
              <a:t> </a:t>
            </a:r>
            <a:r>
              <a:rPr lang="en-US" sz="1600" b="1" dirty="0">
                <a:effectLst/>
              </a:rPr>
              <a:t>Docker applications</a:t>
            </a:r>
            <a:r>
              <a:rPr lang="en-US" sz="1600" dirty="0">
                <a:effectLst/>
              </a:rPr>
              <a:t>. </a:t>
            </a:r>
          </a:p>
          <a:p>
            <a:pPr marL="34290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600" b="1" dirty="0">
                <a:effectLst/>
              </a:rPr>
              <a:t>Configuration with YAML</a:t>
            </a:r>
            <a:r>
              <a:rPr lang="en-US" sz="1600" dirty="0">
                <a:effectLst/>
              </a:rPr>
              <a:t>: You define your application’s services, networks, and volumes in a single YAML file</a:t>
            </a:r>
          </a:p>
          <a:p>
            <a:pPr marL="34290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600" b="1" dirty="0">
                <a:effectLst/>
              </a:rPr>
              <a:t>Single Command Operations</a:t>
            </a:r>
            <a:r>
              <a:rPr lang="en-US" sz="1600" dirty="0">
                <a:effectLst/>
              </a:rPr>
              <a:t>: </a:t>
            </a:r>
            <a:r>
              <a:rPr lang="en-US" sz="1600" dirty="0"/>
              <a:t>You </a:t>
            </a:r>
            <a:r>
              <a:rPr lang="en-US" sz="1600" dirty="0">
                <a:effectLst/>
              </a:rPr>
              <a:t>can stop, rebuild, and manage the lifecycle of your application with simple commands.</a:t>
            </a:r>
          </a:p>
          <a:p>
            <a:pPr marL="34290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600" b="1" dirty="0">
                <a:effectLst/>
              </a:rPr>
              <a:t>Multi-Environment Support</a:t>
            </a:r>
            <a:r>
              <a:rPr lang="en-US" sz="1600" dirty="0">
                <a:effectLst/>
              </a:rPr>
              <a:t>: Docker Compose works in various environments, including development, testing, staging, and production. </a:t>
            </a:r>
          </a:p>
          <a:p>
            <a:pPr marL="34290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600" b="1" dirty="0">
                <a:effectLst/>
              </a:rPr>
              <a:t>Service Management</a:t>
            </a:r>
            <a:r>
              <a:rPr lang="en-US" sz="1600" dirty="0">
                <a:effectLst/>
              </a:rPr>
              <a:t>: You can view the status of running services, stream log outputs, and run one-off commands on services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8698798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787CD-1E94-5CD2-034B-0B996E4FAE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84739" y="443133"/>
            <a:ext cx="8117058" cy="907365"/>
          </a:xfrm>
        </p:spPr>
        <p:txBody>
          <a:bodyPr>
            <a:normAutofit fontScale="90000"/>
          </a:bodyPr>
          <a:lstStyle/>
          <a:p>
            <a:r>
              <a:rPr lang="en-US" sz="4400" b="1" dirty="0">
                <a:solidFill>
                  <a:schemeClr val="tx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docker</a:t>
            </a:r>
            <a:r>
              <a:rPr lang="en-US" sz="44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4400" b="1" dirty="0">
                <a:solidFill>
                  <a:srgbClr val="0070C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build</a:t>
            </a:r>
            <a:r>
              <a:rPr lang="en-US" sz="44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4400" b="1" dirty="0">
                <a:solidFill>
                  <a:schemeClr val="accent5">
                    <a:lumMod val="60000"/>
                    <a:lumOff val="40000"/>
                  </a:schemeClr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-t node-docker-app </a:t>
            </a:r>
            <a:r>
              <a:rPr lang="en-US" sz="6600" b="1" dirty="0">
                <a:solidFill>
                  <a:srgbClr val="7030A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.</a:t>
            </a:r>
            <a:r>
              <a:rPr lang="en-US" sz="4400" b="1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  <a:endParaRPr lang="en-US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1B970A-0959-8003-1A7B-9CD7D28A77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0277" y="1695157"/>
            <a:ext cx="9144000" cy="5064369"/>
          </a:xfrm>
        </p:spPr>
        <p:txBody>
          <a:bodyPr>
            <a:normAutofit lnSpcReduction="10000"/>
          </a:bodyPr>
          <a:lstStyle/>
          <a:p>
            <a:pPr marL="342900" marR="0" lvl="0" indent="-342900" algn="l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docker </a:t>
            </a:r>
            <a:r>
              <a:rPr lang="en-US" sz="2800" b="1" kern="100" dirty="0">
                <a:solidFill>
                  <a:schemeClr val="tx2">
                    <a:lumMod val="75000"/>
                    <a:lumOff val="25000"/>
                  </a:schemeClr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build</a:t>
            </a:r>
            <a:r>
              <a:rPr lang="en-US" sz="2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This is the Docker command to build an image from a Dockerfile.</a:t>
            </a:r>
          </a:p>
          <a:p>
            <a:pPr marL="342900" marR="0" lvl="0" indent="-342900" algn="l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800" b="1" kern="100" dirty="0">
                <a:solidFill>
                  <a:schemeClr val="accent2">
                    <a:lumMod val="50000"/>
                  </a:schemeClr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-</a:t>
            </a:r>
            <a:r>
              <a:rPr lang="en-US" sz="2800" b="1" kern="100" dirty="0">
                <a:solidFill>
                  <a:schemeClr val="accent5">
                    <a:lumMod val="60000"/>
                    <a:lumOff val="40000"/>
                  </a:schemeClr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 node-docker-app</a:t>
            </a:r>
            <a:r>
              <a:rPr lang="en-US" sz="2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The </a:t>
            </a:r>
            <a:r>
              <a:rPr lang="en-US" sz="2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-t</a:t>
            </a:r>
            <a:r>
              <a:rPr lang="en-US" sz="2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flag allows you to tag the image with a name</a:t>
            </a:r>
            <a:r>
              <a:rPr lang="en-US" sz="2800" i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. </a:t>
            </a:r>
            <a:r>
              <a:rPr lang="en-US" sz="2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In this case, the image is tagged as </a:t>
            </a:r>
            <a:r>
              <a:rPr lang="en-US" sz="2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node-docker-app</a:t>
            </a:r>
            <a:r>
              <a:rPr lang="en-US" sz="2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.</a:t>
            </a:r>
          </a:p>
          <a:p>
            <a:pPr marL="342900" marR="0" lvl="0" indent="-342900" algn="l">
              <a:lnSpc>
                <a:spcPct val="115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7200" b="1" kern="100" dirty="0">
                <a:solidFill>
                  <a:srgbClr val="7030A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.</a:t>
            </a:r>
            <a:r>
              <a:rPr lang="en-US" sz="2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 :The period at the end specifies the build context, which is the current directory. Docker will look for a Dockerfile in this directory to build the image.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39771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oudy Old Style" panose="02020404030301010803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B65ABA3-820C-4D75-9437-9EFA1ADFE1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udy Old Style" panose="02020404030301010803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6BF2FB-90D8-48DB-BD34-D040CDCFF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udy Old Style" panose="02020404030301010803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870BB34-1E11-4A38-961E-8BECD4EB20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gradFill>
            <a:gsLst>
              <a:gs pos="0">
                <a:schemeClr val="bg2">
                  <a:tint val="90000"/>
                  <a:shade val="92000"/>
                  <a:satMod val="160000"/>
                </a:schemeClr>
              </a:gs>
              <a:gs pos="77000">
                <a:schemeClr val="bg2">
                  <a:tint val="100000"/>
                  <a:shade val="73000"/>
                  <a:satMod val="155000"/>
                </a:schemeClr>
              </a:gs>
              <a:gs pos="100000">
                <a:schemeClr val="bg2">
                  <a:tint val="100000"/>
                  <a:shade val="67000"/>
                  <a:satMod val="14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oudy Old Style" panose="02020404030301010803"/>
              <a:ea typeface="+mn-ea"/>
              <a:cs typeface="+mn-cs"/>
            </a:endParaRPr>
          </a:p>
        </p:txBody>
      </p:sp>
      <p:pic>
        <p:nvPicPr>
          <p:cNvPr id="4" name="Picture 3" descr="A close up view of a track and field lane in the dark">
            <a:extLst>
              <a:ext uri="{FF2B5EF4-FFF2-40B4-BE49-F238E27FC236}">
                <a16:creationId xmlns:a16="http://schemas.microsoft.com/office/drawing/2014/main" id="{D6A0FBB3-E211-E793-696E-604EFC35475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5730"/>
          <a:stretch/>
        </p:blipFill>
        <p:spPr>
          <a:xfrm>
            <a:off x="1" y="10"/>
            <a:ext cx="12191999" cy="6857989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3E480DB9-98E5-480A-AF30-5D73B61273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0206" y="237744"/>
            <a:ext cx="7652977" cy="6382512"/>
          </a:xfrm>
          <a:prstGeom prst="rect">
            <a:avLst/>
          </a:prstGeom>
          <a:solidFill>
            <a:schemeClr val="bg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oudy Old Style" panose="02020404030301010803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1F246CF-DB85-4B25-B3A3-F5BBDEE3EA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7366" y="374904"/>
            <a:ext cx="7340156" cy="6108192"/>
          </a:xfrm>
          <a:prstGeom prst="rect">
            <a:avLst/>
          </a:prstGeom>
          <a:noFill/>
          <a:ln w="6350" cap="sq">
            <a:solidFill>
              <a:schemeClr val="tx2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oudy Old Style" panose="020204040303010108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1A7F7C-FCA5-037C-17AA-C2A3BE37A5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1830" y="642594"/>
            <a:ext cx="6718433" cy="929031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l">
              <a:lnSpc>
                <a:spcPct val="90000"/>
              </a:lnSpc>
            </a:pPr>
            <a:r>
              <a:rPr lang="en-US" sz="4800" b="1" spc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docker run -p 3000:3000 node-docker-app</a:t>
            </a:r>
            <a:endParaRPr lang="en-US" sz="4800" spc="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2A4C4D-7F0B-A8C4-183C-080D695B34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1831" y="1809359"/>
            <a:ext cx="6718434" cy="4225681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pPr marL="342900" marR="0" lvl="0" indent="-182880" algn="l">
              <a:lnSpc>
                <a:spcPct val="100000"/>
              </a:lnSpc>
              <a:spcAft>
                <a:spcPts val="800"/>
              </a:spcAft>
              <a:buSzPts val="1000"/>
              <a:buFont typeface="Garamond" pitchFamily="18" charset="0"/>
              <a:buChar char="◦"/>
              <a:tabLst>
                <a:tab pos="457200" algn="l"/>
              </a:tabLst>
            </a:pPr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docker run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: This command is used to create and start a new container from a specified image.</a:t>
            </a:r>
          </a:p>
          <a:p>
            <a:pPr marL="342900" marR="0" lvl="0" indent="-182880" algn="l">
              <a:lnSpc>
                <a:spcPct val="100000"/>
              </a:lnSpc>
              <a:spcAft>
                <a:spcPts val="800"/>
              </a:spcAft>
              <a:buSzPts val="1000"/>
              <a:buFont typeface="Garamond" pitchFamily="18" charset="0"/>
              <a:buChar char="◦"/>
              <a:tabLst>
                <a:tab pos="457200" algn="l"/>
              </a:tabLst>
            </a:pPr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-p 3000:3000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: This </a:t>
            </a:r>
            <a:r>
              <a:rPr lang="en-US" sz="2400" i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flag maps port 3000 on your host machine to port 3000 in the container.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 This means that any traffic to port 3000 on your host will be forwarded to port 3000 in the container.</a:t>
            </a:r>
          </a:p>
          <a:p>
            <a:pPr marL="342900" marR="0" lvl="0" indent="-182880" algn="l">
              <a:lnSpc>
                <a:spcPct val="100000"/>
              </a:lnSpc>
              <a:spcAft>
                <a:spcPts val="800"/>
              </a:spcAft>
              <a:buSzPts val="1000"/>
              <a:buFont typeface="Garamond" pitchFamily="18" charset="0"/>
              <a:buChar char="◦"/>
              <a:tabLst>
                <a:tab pos="457200" algn="l"/>
              </a:tabLst>
            </a:pPr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node-docker-app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: This is the name of the Docker image from which the container will be created.</a:t>
            </a:r>
          </a:p>
          <a:p>
            <a:pPr indent="-182880" algn="l">
              <a:lnSpc>
                <a:spcPct val="100000"/>
              </a:lnSpc>
              <a:buFont typeface="Garamond" pitchFamily="18" charset="0"/>
              <a:buChar char="◦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94267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logo of a cat&#10;&#10;Description automatically generated">
            <a:extLst>
              <a:ext uri="{FF2B5EF4-FFF2-40B4-BE49-F238E27FC236}">
                <a16:creationId xmlns:a16="http://schemas.microsoft.com/office/drawing/2014/main" id="{B07C750C-F75B-2D1A-437C-3538BE9335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5474" y="650497"/>
            <a:ext cx="5041495" cy="5571066"/>
          </a:xfrm>
          <a:prstGeom prst="rect">
            <a:avLst/>
          </a:prstGeom>
        </p:spPr>
      </p:pic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120EA5FA-D8A2-0955-335E-A6CF8DF99D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5873" y="1028225"/>
            <a:ext cx="3854945" cy="1706136"/>
          </a:xfrm>
          <a:prstGeom prst="rect">
            <a:avLst/>
          </a:prstGeom>
        </p:spPr>
      </p:pic>
      <p:pic>
        <p:nvPicPr>
          <p:cNvPr id="9" name="Picture 8" descr="A black text on a white background&#10;&#10;Description automatically generated">
            <a:extLst>
              <a:ext uri="{FF2B5EF4-FFF2-40B4-BE49-F238E27FC236}">
                <a16:creationId xmlns:a16="http://schemas.microsoft.com/office/drawing/2014/main" id="{7604648A-33D8-E9D1-0A33-0F98F29398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95873" y="4451175"/>
            <a:ext cx="3854945" cy="1065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7778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BE2A49E-0BD9-321C-F602-AFA2FCF9B2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198" y="931857"/>
            <a:ext cx="10326946" cy="4996302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E2C3B9A-B4D2-F54D-15F0-06653E1832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068CEB5-F191-9D3E-BAC0-B0E212720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4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AE3BDF0-3B0E-FE5F-E650-71C4C097533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l="30763" r="28517"/>
          <a:stretch/>
        </p:blipFill>
        <p:spPr>
          <a:xfrm>
            <a:off x="20" y="-1"/>
            <a:ext cx="4654276" cy="6857999"/>
          </a:xfrm>
          <a:prstGeom prst="rect">
            <a:avLst/>
          </a:prstGeom>
        </p:spPr>
      </p:pic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464ED38-224B-AB8F-2B4A-18C5B2BE0B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35884" y="931856"/>
            <a:ext cx="10318890" cy="4994960"/>
          </a:xfrm>
          <a:custGeom>
            <a:avLst/>
            <a:gdLst>
              <a:gd name="connsiteX0" fmla="*/ 0 w 4172596"/>
              <a:gd name="connsiteY0" fmla="*/ 0 h 4952999"/>
              <a:gd name="connsiteX1" fmla="*/ 4172596 w 4172596"/>
              <a:gd name="connsiteY1" fmla="*/ 0 h 4952999"/>
              <a:gd name="connsiteX2" fmla="*/ 4172596 w 4172596"/>
              <a:gd name="connsiteY2" fmla="*/ 342900 h 4952999"/>
              <a:gd name="connsiteX3" fmla="*/ 3239761 w 4172596"/>
              <a:gd name="connsiteY3" fmla="*/ 342900 h 4952999"/>
              <a:gd name="connsiteX4" fmla="*/ 3239761 w 4172596"/>
              <a:gd name="connsiteY4" fmla="*/ 1934392 h 4952999"/>
              <a:gd name="connsiteX5" fmla="*/ 4172596 w 4172596"/>
              <a:gd name="connsiteY5" fmla="*/ 1934392 h 4952999"/>
              <a:gd name="connsiteX6" fmla="*/ 4172596 w 4172596"/>
              <a:gd name="connsiteY6" fmla="*/ 4952999 h 4952999"/>
              <a:gd name="connsiteX7" fmla="*/ 0 w 4172596"/>
              <a:gd name="connsiteY7" fmla="*/ 4952999 h 4952999"/>
              <a:gd name="connsiteX0" fmla="*/ 3239761 w 4172596"/>
              <a:gd name="connsiteY0" fmla="*/ 1934392 h 4952999"/>
              <a:gd name="connsiteX1" fmla="*/ 4172596 w 4172596"/>
              <a:gd name="connsiteY1" fmla="*/ 1934392 h 4952999"/>
              <a:gd name="connsiteX2" fmla="*/ 4172596 w 4172596"/>
              <a:gd name="connsiteY2" fmla="*/ 4952999 h 4952999"/>
              <a:gd name="connsiteX3" fmla="*/ 0 w 4172596"/>
              <a:gd name="connsiteY3" fmla="*/ 4952999 h 4952999"/>
              <a:gd name="connsiteX4" fmla="*/ 0 w 4172596"/>
              <a:gd name="connsiteY4" fmla="*/ 0 h 4952999"/>
              <a:gd name="connsiteX5" fmla="*/ 4172596 w 4172596"/>
              <a:gd name="connsiteY5" fmla="*/ 0 h 4952999"/>
              <a:gd name="connsiteX6" fmla="*/ 4172596 w 4172596"/>
              <a:gd name="connsiteY6" fmla="*/ 342900 h 4952999"/>
              <a:gd name="connsiteX7" fmla="*/ 3239761 w 4172596"/>
              <a:gd name="connsiteY7" fmla="*/ 342900 h 4952999"/>
              <a:gd name="connsiteX8" fmla="*/ 3331201 w 4172596"/>
              <a:gd name="connsiteY8" fmla="*/ 2025832 h 4952999"/>
              <a:gd name="connsiteX0" fmla="*/ 3239761 w 4172596"/>
              <a:gd name="connsiteY0" fmla="*/ 1934392 h 4952999"/>
              <a:gd name="connsiteX1" fmla="*/ 4172596 w 4172596"/>
              <a:gd name="connsiteY1" fmla="*/ 1934392 h 4952999"/>
              <a:gd name="connsiteX2" fmla="*/ 4172596 w 4172596"/>
              <a:gd name="connsiteY2" fmla="*/ 4952999 h 4952999"/>
              <a:gd name="connsiteX3" fmla="*/ 0 w 4172596"/>
              <a:gd name="connsiteY3" fmla="*/ 4952999 h 4952999"/>
              <a:gd name="connsiteX4" fmla="*/ 0 w 4172596"/>
              <a:gd name="connsiteY4" fmla="*/ 0 h 4952999"/>
              <a:gd name="connsiteX5" fmla="*/ 4172596 w 4172596"/>
              <a:gd name="connsiteY5" fmla="*/ 0 h 4952999"/>
              <a:gd name="connsiteX6" fmla="*/ 4172596 w 4172596"/>
              <a:gd name="connsiteY6" fmla="*/ 342900 h 4952999"/>
              <a:gd name="connsiteX7" fmla="*/ 3239761 w 4172596"/>
              <a:gd name="connsiteY7" fmla="*/ 342900 h 4952999"/>
              <a:gd name="connsiteX0" fmla="*/ 4172596 w 4172596"/>
              <a:gd name="connsiteY0" fmla="*/ 1934392 h 4952999"/>
              <a:gd name="connsiteX1" fmla="*/ 4172596 w 4172596"/>
              <a:gd name="connsiteY1" fmla="*/ 4952999 h 4952999"/>
              <a:gd name="connsiteX2" fmla="*/ 0 w 4172596"/>
              <a:gd name="connsiteY2" fmla="*/ 4952999 h 4952999"/>
              <a:gd name="connsiteX3" fmla="*/ 0 w 4172596"/>
              <a:gd name="connsiteY3" fmla="*/ 0 h 4952999"/>
              <a:gd name="connsiteX4" fmla="*/ 4172596 w 4172596"/>
              <a:gd name="connsiteY4" fmla="*/ 0 h 4952999"/>
              <a:gd name="connsiteX5" fmla="*/ 4172596 w 4172596"/>
              <a:gd name="connsiteY5" fmla="*/ 342900 h 4952999"/>
              <a:gd name="connsiteX6" fmla="*/ 3239761 w 4172596"/>
              <a:gd name="connsiteY6" fmla="*/ 342900 h 4952999"/>
              <a:gd name="connsiteX0" fmla="*/ 4172596 w 4172596"/>
              <a:gd name="connsiteY0" fmla="*/ 1934392 h 4952999"/>
              <a:gd name="connsiteX1" fmla="*/ 4172596 w 4172596"/>
              <a:gd name="connsiteY1" fmla="*/ 4952999 h 4952999"/>
              <a:gd name="connsiteX2" fmla="*/ 0 w 4172596"/>
              <a:gd name="connsiteY2" fmla="*/ 4952999 h 4952999"/>
              <a:gd name="connsiteX3" fmla="*/ 0 w 4172596"/>
              <a:gd name="connsiteY3" fmla="*/ 0 h 4952999"/>
              <a:gd name="connsiteX4" fmla="*/ 4172596 w 4172596"/>
              <a:gd name="connsiteY4" fmla="*/ 0 h 4952999"/>
              <a:gd name="connsiteX5" fmla="*/ 4172596 w 4172596"/>
              <a:gd name="connsiteY5" fmla="*/ 342900 h 4952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172596" h="4952999">
                <a:moveTo>
                  <a:pt x="4172596" y="1934392"/>
                </a:moveTo>
                <a:lnTo>
                  <a:pt x="4172596" y="4952999"/>
                </a:lnTo>
                <a:lnTo>
                  <a:pt x="0" y="4952999"/>
                </a:lnTo>
                <a:lnTo>
                  <a:pt x="0" y="0"/>
                </a:lnTo>
                <a:lnTo>
                  <a:pt x="4172596" y="0"/>
                </a:lnTo>
                <a:lnTo>
                  <a:pt x="4172596" y="342900"/>
                </a:lnTo>
              </a:path>
            </a:pathLst>
          </a:cu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EC0759-21B3-9803-8A18-27299B788C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786" y="1319622"/>
            <a:ext cx="3481988" cy="1591492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800" b="1" kern="1200" cap="all" spc="500" baseline="0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rPr>
              <a:t>Git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034F44-2380-D216-C72D-E91656A3FC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62600" y="1495741"/>
            <a:ext cx="4988781" cy="3996716"/>
          </a:xfrm>
        </p:spPr>
        <p:txBody>
          <a:bodyPr vert="horz" lIns="91440" tIns="45720" rIns="91440" bIns="45720" rtlCol="0">
            <a:normAutofit/>
          </a:bodyPr>
          <a:lstStyle/>
          <a:p>
            <a:pPr marL="342900" indent="-228600">
              <a:buFont typeface="Arial" panose="020B0604020202020204" pitchFamily="34" charset="0"/>
              <a:buChar char="•"/>
            </a:pPr>
            <a:r>
              <a:rPr lang="en-US" dirty="0"/>
              <a:t>Git is not the same as GitHub or GitLab</a:t>
            </a:r>
            <a:endParaRPr lang="en-US"/>
          </a:p>
          <a:p>
            <a:pPr marL="342900" indent="-228600">
              <a:buFont typeface="Arial" panose="020B0604020202020204" pitchFamily="34" charset="0"/>
              <a:buChar char="•"/>
            </a:pPr>
            <a:r>
              <a:rPr lang="en-US" dirty="0"/>
              <a:t>Git is a distributed version control system, extensively used in software development.</a:t>
            </a:r>
            <a:endParaRPr lang="en-US"/>
          </a:p>
          <a:p>
            <a:pPr marL="342900" indent="-228600">
              <a:buFont typeface="Arial" panose="020B0604020202020204" pitchFamily="34" charset="0"/>
              <a:buChar char="•"/>
            </a:pPr>
            <a:r>
              <a:rPr lang="en-US" dirty="0"/>
              <a:t>When you're working on a project with multiple people, Git tracks all the changes made to the code</a:t>
            </a:r>
            <a:endParaRPr lang="en-US"/>
          </a:p>
          <a:p>
            <a:pPr marL="342900" indent="-228600">
              <a:buFont typeface="Arial" panose="020B0604020202020204" pitchFamily="34" charset="0"/>
              <a:buChar char="•"/>
            </a:pPr>
            <a:r>
              <a:rPr lang="en-US" dirty="0"/>
              <a:t>This allows multiple developers to work on the same project at the same time without interfering with each other's work.</a:t>
            </a:r>
            <a:endParaRPr lang="en-US"/>
          </a:p>
          <a:p>
            <a:pPr marL="342900" indent="-228600">
              <a:buFont typeface="Arial" panose="020B0604020202020204" pitchFamily="34" charset="0"/>
              <a:buChar char="•"/>
            </a:pPr>
            <a:endParaRPr lang="en-US"/>
          </a:p>
          <a:p>
            <a:pPr marL="342900" indent="-228600">
              <a:buFont typeface="Arial" panose="020B0604020202020204" pitchFamily="34" charset="0"/>
              <a:buChar char="•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3309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D62DB5A-5AA0-4E7E-94AB-AD20F02CA8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 Nova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F086ECE-EF43-4B07-9DD0-59679471A0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lumOff val="1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 Nova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5DB84597-3185-4C7A-A2CB-6413E167EE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 Nova"/>
              <a:ea typeface="+mn-ea"/>
              <a:cs typeface="+mn-cs"/>
            </a:endParaRPr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A80A97F9-87C9-4710-B480-406EA55C9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 Nova"/>
              <a:ea typeface="+mn-ea"/>
              <a:cs typeface="+mn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D6F0AC2-F229-46DE-A0A2-5CB386CE90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0" y="0"/>
            <a:ext cx="12188952" cy="6858000"/>
          </a:xfrm>
          <a:prstGeom prst="rect">
            <a:avLst/>
          </a:prstGeom>
          <a:solidFill>
            <a:schemeClr val="bg2">
              <a:lumMod val="90000"/>
              <a:lumOff val="1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 Nov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B803C0-2BE7-E735-A73C-808C353788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7240" y="777240"/>
            <a:ext cx="7059598" cy="186776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4400"/>
              <a:t>NodeJS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8645E5-40DA-5943-A102-BDD0E8554F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7240" y="2786743"/>
            <a:ext cx="7059598" cy="339022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sz="1700" b="1" i="0" dirty="0">
                <a:effectLst/>
              </a:rPr>
              <a:t>Open-source</a:t>
            </a:r>
            <a:r>
              <a:rPr lang="en-US" sz="1700" b="0" i="0" dirty="0">
                <a:effectLst/>
              </a:rPr>
              <a:t> software (OSS) is computer software that is released under a license in which the copyright holder grants users the rights to use, study, change, and distribute the software and its source code to anyone and for any purpose.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sz="1700" dirty="0"/>
              <a:t>A </a:t>
            </a:r>
            <a:r>
              <a:rPr lang="en-US" sz="1700" b="1" dirty="0"/>
              <a:t>cross-platform</a:t>
            </a:r>
            <a:r>
              <a:rPr lang="en-US" sz="1700" dirty="0"/>
              <a:t> runtime environment (RTE) is a software platform that allows applications to run on multiple operating systems (OS).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sz="1700" dirty="0"/>
              <a:t>NodeJS allows you to execute JavaScript code outside of a web browser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sz="1700" dirty="0"/>
              <a:t>NodeJS </a:t>
            </a:r>
            <a:r>
              <a:rPr lang="en-US" sz="1700" dirty="0">
                <a:effectLst/>
              </a:rPr>
              <a:t>built on Chrome's V8 JavaScript engine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sz="1700" dirty="0"/>
              <a:t>NodeJS enables developers to use JavaScript for server-side scripting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F3CB34B-2F8F-4442-91D1-923678282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63000" y="0"/>
            <a:ext cx="3429000" cy="3429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4" name="Picture 3" descr="A close-up of a network&#10;&#10;Description automatically generated">
            <a:extLst>
              <a:ext uri="{FF2B5EF4-FFF2-40B4-BE49-F238E27FC236}">
                <a16:creationId xmlns:a16="http://schemas.microsoft.com/office/drawing/2014/main" id="{0E13ADC0-0916-E933-95BA-3908FCA3F6C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7750" r="-1" b="-1"/>
          <a:stretch/>
        </p:blipFill>
        <p:spPr>
          <a:xfrm>
            <a:off x="8763000" y="-1800"/>
            <a:ext cx="3429000" cy="3429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92AFC398-9263-43B8-98C4-6D97765B8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61200" y="3427200"/>
            <a:ext cx="3430800" cy="343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23" name="Graphic 22">
            <a:extLst>
              <a:ext uri="{FF2B5EF4-FFF2-40B4-BE49-F238E27FC236}">
                <a16:creationId xmlns:a16="http://schemas.microsoft.com/office/drawing/2014/main" id="{C3F180D0-951F-4FB1-8AC1-0CB70C61EF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67754" y="3429000"/>
            <a:ext cx="3429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5574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35959F4-53DA-47FF-BC24-1E5B75C69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7CF83E8-F6F0-41E3-B580-7412A04DD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5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endParaRPr>
            </a:p>
          </p:txBody>
        </p:sp>
        <p:sp>
          <p:nvSpPr>
            <p:cNvPr id="16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endParaRPr>
            </a:p>
          </p:txBody>
        </p:sp>
        <p:sp>
          <p:nvSpPr>
            <p:cNvPr id="17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endParaRPr>
            </a:p>
          </p:txBody>
        </p:sp>
      </p:grp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59226104-0061-4319-8237-9C001BF85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grpSp>
        <p:nvGrpSpPr>
          <p:cNvPr id="22" name="Graphic 78">
            <a:extLst>
              <a:ext uri="{FF2B5EF4-FFF2-40B4-BE49-F238E27FC236}">
                <a16:creationId xmlns:a16="http://schemas.microsoft.com/office/drawing/2014/main" id="{AC552FEA-472E-4E74-B31D-531852C190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2310569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23" name="Graphic 78">
              <a:extLst>
                <a:ext uri="{FF2B5EF4-FFF2-40B4-BE49-F238E27FC236}">
                  <a16:creationId xmlns:a16="http://schemas.microsoft.com/office/drawing/2014/main" id="{41DF3078-C636-4776-A616-D5BF3BC280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endParaRPr>
            </a:p>
          </p:txBody>
        </p:sp>
        <p:grpSp>
          <p:nvGrpSpPr>
            <p:cNvPr id="24" name="Graphic 78">
              <a:extLst>
                <a:ext uri="{FF2B5EF4-FFF2-40B4-BE49-F238E27FC236}">
                  <a16:creationId xmlns:a16="http://schemas.microsoft.com/office/drawing/2014/main" id="{0D1A27FA-1310-4BC3-A071-1566746B2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25" name="Graphic 78">
                <a:extLst>
                  <a:ext uri="{FF2B5EF4-FFF2-40B4-BE49-F238E27FC236}">
                    <a16:creationId xmlns:a16="http://schemas.microsoft.com/office/drawing/2014/main" id="{99ACB9EB-84FE-4B33-9EF9-4EC7DAC25DD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venir Next LT Pro"/>
                  <a:ea typeface="+mn-ea"/>
                  <a:cs typeface="+mn-cs"/>
                </a:endParaRPr>
              </a:p>
            </p:txBody>
          </p:sp>
          <p:sp>
            <p:nvSpPr>
              <p:cNvPr id="26" name="Graphic 78">
                <a:extLst>
                  <a:ext uri="{FF2B5EF4-FFF2-40B4-BE49-F238E27FC236}">
                    <a16:creationId xmlns:a16="http://schemas.microsoft.com/office/drawing/2014/main" id="{826E5EFB-0EF9-4DB8-99CB-5DD72009DB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venir Next LT Pro"/>
                  <a:ea typeface="+mn-ea"/>
                  <a:cs typeface="+mn-cs"/>
                </a:endParaRPr>
              </a:p>
            </p:txBody>
          </p:sp>
          <p:sp>
            <p:nvSpPr>
              <p:cNvPr id="27" name="Graphic 78">
                <a:extLst>
                  <a:ext uri="{FF2B5EF4-FFF2-40B4-BE49-F238E27FC236}">
                    <a16:creationId xmlns:a16="http://schemas.microsoft.com/office/drawing/2014/main" id="{86238E12-0689-4123-8B2E-E1CCFCC4C8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venir Next LT Pro"/>
                  <a:ea typeface="+mn-ea"/>
                  <a:cs typeface="+mn-cs"/>
                </a:endParaRPr>
              </a:p>
            </p:txBody>
          </p:sp>
          <p:sp>
            <p:nvSpPr>
              <p:cNvPr id="28" name="Graphic 78">
                <a:extLst>
                  <a:ext uri="{FF2B5EF4-FFF2-40B4-BE49-F238E27FC236}">
                    <a16:creationId xmlns:a16="http://schemas.microsoft.com/office/drawing/2014/main" id="{8538CF67-A00E-4955-A447-001BE02E77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venir Next LT Pro"/>
                  <a:ea typeface="+mn-ea"/>
                  <a:cs typeface="+mn-cs"/>
                </a:endParaRPr>
              </a:p>
            </p:txBody>
          </p:sp>
        </p:grpSp>
      </p:grp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2F9C493A-9F03-49B4-B3FB-19CE5AC11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1DFB70-DE9D-7BDF-3E46-D6A1B83018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5717" y="787068"/>
            <a:ext cx="5566263" cy="145509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>
                <a:effectLst/>
              </a:rPr>
              <a:t>NPM (Node Package Manager)</a:t>
            </a:r>
            <a:endParaRPr lang="en-US" sz="360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90A46C7D-C1BB-49B8-8D37-39742820E9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15182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grpSp>
        <p:nvGrpSpPr>
          <p:cNvPr id="34" name="Graphic 78">
            <a:extLst>
              <a:ext uri="{FF2B5EF4-FFF2-40B4-BE49-F238E27FC236}">
                <a16:creationId xmlns:a16="http://schemas.microsoft.com/office/drawing/2014/main" id="{61BBAB6F-65E6-4E2B-B363-6AB27C84E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717" y="2585111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35" name="Graphic 78">
              <a:extLst>
                <a:ext uri="{FF2B5EF4-FFF2-40B4-BE49-F238E27FC236}">
                  <a16:creationId xmlns:a16="http://schemas.microsoft.com/office/drawing/2014/main" id="{6DA3BBB2-E620-4C13-98C9-FE1EF7D2ED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endParaRPr>
            </a:p>
          </p:txBody>
        </p:sp>
        <p:grpSp>
          <p:nvGrpSpPr>
            <p:cNvPr id="36" name="Graphic 78">
              <a:extLst>
                <a:ext uri="{FF2B5EF4-FFF2-40B4-BE49-F238E27FC236}">
                  <a16:creationId xmlns:a16="http://schemas.microsoft.com/office/drawing/2014/main" id="{ADC9AB5D-88A1-4FA9-B467-E8EF8FFE5B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37" name="Graphic 78">
                <a:extLst>
                  <a:ext uri="{FF2B5EF4-FFF2-40B4-BE49-F238E27FC236}">
                    <a16:creationId xmlns:a16="http://schemas.microsoft.com/office/drawing/2014/main" id="{0867B8E5-4535-4743-8235-6612FEA410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venir Next LT Pro"/>
                  <a:ea typeface="+mn-ea"/>
                  <a:cs typeface="+mn-cs"/>
                </a:endParaRPr>
              </a:p>
            </p:txBody>
          </p:sp>
          <p:sp>
            <p:nvSpPr>
              <p:cNvPr id="38" name="Graphic 78">
                <a:extLst>
                  <a:ext uri="{FF2B5EF4-FFF2-40B4-BE49-F238E27FC236}">
                    <a16:creationId xmlns:a16="http://schemas.microsoft.com/office/drawing/2014/main" id="{BE48FEA7-5915-4751-8090-63F3094324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venir Next LT Pro"/>
                  <a:ea typeface="+mn-ea"/>
                  <a:cs typeface="+mn-cs"/>
                </a:endParaRPr>
              </a:p>
            </p:txBody>
          </p:sp>
          <p:sp>
            <p:nvSpPr>
              <p:cNvPr id="39" name="Graphic 78">
                <a:extLst>
                  <a:ext uri="{FF2B5EF4-FFF2-40B4-BE49-F238E27FC236}">
                    <a16:creationId xmlns:a16="http://schemas.microsoft.com/office/drawing/2014/main" id="{32B378CE-44FD-4120-B9ED-7828D4EE9A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venir Next LT Pro"/>
                  <a:ea typeface="+mn-ea"/>
                  <a:cs typeface="+mn-cs"/>
                </a:endParaRPr>
              </a:p>
            </p:txBody>
          </p:sp>
          <p:sp>
            <p:nvSpPr>
              <p:cNvPr id="40" name="Graphic 78">
                <a:extLst>
                  <a:ext uri="{FF2B5EF4-FFF2-40B4-BE49-F238E27FC236}">
                    <a16:creationId xmlns:a16="http://schemas.microsoft.com/office/drawing/2014/main" id="{40FA43D3-D34B-4BC7-80D0-F3E75A222AC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venir Next LT Pro"/>
                  <a:ea typeface="+mn-ea"/>
                  <a:cs typeface="+mn-cs"/>
                </a:endParaRPr>
              </a:p>
            </p:txBody>
          </p:sp>
        </p:grp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96ECFC93-0301-3C86-F8EC-378BA999DB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5717" y="2796427"/>
            <a:ext cx="5566263" cy="3274503"/>
          </a:xfr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</a:t>
            </a:r>
            <a:r>
              <a:rPr lang="en-US" dirty="0">
                <a:effectLst/>
              </a:rPr>
              <a:t>tandard package manager for Node.js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 official web site is npmjs.com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</a:t>
            </a:r>
            <a:r>
              <a:rPr lang="en-US" dirty="0">
                <a:effectLst/>
              </a:rPr>
              <a:t>he official site where you can browse packages, read documentation, and find general information about NPM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effectLst/>
              </a:rPr>
              <a:t>The site also offers resources for both free and Pro users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V</a:t>
            </a:r>
            <a:r>
              <a:rPr lang="en-US" dirty="0">
                <a:effectLst/>
              </a:rPr>
              <a:t>arious tools for JavaScript development</a:t>
            </a:r>
            <a:endParaRPr lang="en-US" dirty="0"/>
          </a:p>
        </p:txBody>
      </p:sp>
      <p:pic>
        <p:nvPicPr>
          <p:cNvPr id="4" name="Picture 3" descr="A delivery drone carrying a package inside a warehouse">
            <a:extLst>
              <a:ext uri="{FF2B5EF4-FFF2-40B4-BE49-F238E27FC236}">
                <a16:creationId xmlns:a16="http://schemas.microsoft.com/office/drawing/2014/main" id="{DF00B85E-3DF6-99F4-4CC4-60AAB3BB4C5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8737" r="24838"/>
          <a:stretch/>
        </p:blipFill>
        <p:spPr>
          <a:xfrm>
            <a:off x="6531789" y="10"/>
            <a:ext cx="5660211" cy="6857990"/>
          </a:xfrm>
          <a:prstGeom prst="rect">
            <a:avLst/>
          </a:prstGeom>
        </p:spPr>
      </p:pic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55820E42-2F9D-41EF-B67F-522A133B3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13D9BC31-B57D-4933-AD83-94F462D4C2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76050" y="5204025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84AFEA3-A055-41AE-96F3-34BA581424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9028771F-62FA-4349-B7A8-CE1682D2CE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319CDEE6-CB2F-49F0-B237-2A26A3D1DC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48" name="Graphic 12">
              <a:extLst>
                <a:ext uri="{FF2B5EF4-FFF2-40B4-BE49-F238E27FC236}">
                  <a16:creationId xmlns:a16="http://schemas.microsoft.com/office/drawing/2014/main" id="{3DD82286-02D2-4210-A797-5D502D44A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endParaRPr>
            </a:p>
          </p:txBody>
        </p:sp>
        <p:sp>
          <p:nvSpPr>
            <p:cNvPr id="49" name="Graphic 15">
              <a:extLst>
                <a:ext uri="{FF2B5EF4-FFF2-40B4-BE49-F238E27FC236}">
                  <a16:creationId xmlns:a16="http://schemas.microsoft.com/office/drawing/2014/main" id="{735449F4-80DA-4E06-B3B6-B9F519F4A6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endParaRPr>
            </a:p>
          </p:txBody>
        </p:sp>
        <p:sp>
          <p:nvSpPr>
            <p:cNvPr id="50" name="Graphic 15">
              <a:extLst>
                <a:ext uri="{FF2B5EF4-FFF2-40B4-BE49-F238E27FC236}">
                  <a16:creationId xmlns:a16="http://schemas.microsoft.com/office/drawing/2014/main" id="{61FABA3B-05B6-433C-90F9-8D9691A840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E1FEBA45-D0A3-4091-9956-161EDA21A0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927984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D153959-30FA-4987-A094-7243641F4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2649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Medium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6D1D7F-141C-4D8E-BFBA-D95B68E16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Medium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213432-ACEC-867E-CEA1-4A0227CD29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0120" y="317814"/>
            <a:ext cx="10268712" cy="170078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6600" kern="1200" cap="all" spc="120" baseline="0">
                <a:solidFill>
                  <a:schemeClr val="bg1"/>
                </a:solidFill>
                <a:effectLst/>
                <a:latin typeface="+mj-lt"/>
                <a:ea typeface="+mj-ea"/>
                <a:cs typeface="+mj-cs"/>
              </a:rPr>
              <a:t>GitHub Desktop</a:t>
            </a:r>
            <a:endParaRPr lang="en-US" sz="6600" kern="1200" cap="all" spc="120" baseline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7248369-464E-49D1-91FC-BC34A50A66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2264989"/>
            <a:ext cx="12188952" cy="39521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Medium"/>
              <a:ea typeface="+mn-ea"/>
              <a:cs typeface="+mn-cs"/>
            </a:endParaRPr>
          </a:p>
        </p:txBody>
      </p:sp>
      <p:pic>
        <p:nvPicPr>
          <p:cNvPr id="4" name="Picture 3" descr="A colorful swirls of paint&#10;&#10;Description automatically generated with medium confidence">
            <a:extLst>
              <a:ext uri="{FF2B5EF4-FFF2-40B4-BE49-F238E27FC236}">
                <a16:creationId xmlns:a16="http://schemas.microsoft.com/office/drawing/2014/main" id="{A7866AF2-7331-39B1-8E58-ABAAE66EB0C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243" r="18764" b="-3"/>
          <a:stretch/>
        </p:blipFill>
        <p:spPr>
          <a:xfrm>
            <a:off x="-3048" y="2264988"/>
            <a:ext cx="4370832" cy="3952189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5CDD33BE-E27D-482D-5FFF-B625689ACC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04426" y="2587625"/>
            <a:ext cx="6223961" cy="3317875"/>
          </a:xfrm>
        </p:spPr>
        <p:txBody>
          <a:bodyPr vert="horz" lIns="91440" tIns="45720" rIns="91440" bIns="45720" rtlCol="0" anchor="ctr">
            <a:normAutofit fontScale="92500" lnSpcReduction="20000"/>
          </a:bodyPr>
          <a:lstStyle/>
          <a:p>
            <a:pPr marL="342900" indent="-342900" algn="l">
              <a:lnSpc>
                <a:spcPct val="91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effectLst/>
              </a:rPr>
              <a:t>GitHub Desktop is a free, open-source application </a:t>
            </a:r>
          </a:p>
          <a:p>
            <a:pPr marL="342900" indent="-342900" algn="l">
              <a:lnSpc>
                <a:spcPct val="91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effectLst/>
              </a:rPr>
              <a:t>GitHub Desktop enables you to interact with </a:t>
            </a:r>
            <a:r>
              <a:rPr lang="en-US" sz="1800" b="1" dirty="0">
                <a:solidFill>
                  <a:schemeClr val="tx1"/>
                </a:solidFill>
                <a:effectLst/>
              </a:rPr>
              <a:t>GitHub repositories</a:t>
            </a:r>
            <a:r>
              <a:rPr lang="en-US" sz="1800" dirty="0">
                <a:solidFill>
                  <a:schemeClr val="tx1"/>
                </a:solidFill>
                <a:effectLst/>
              </a:rPr>
              <a:t> </a:t>
            </a:r>
            <a:r>
              <a:rPr lang="en-US" sz="1800" b="1" dirty="0">
                <a:solidFill>
                  <a:schemeClr val="tx1"/>
                </a:solidFill>
                <a:effectLst/>
              </a:rPr>
              <a:t>using a graphical user interface</a:t>
            </a:r>
            <a:r>
              <a:rPr lang="en-US" sz="1800" dirty="0">
                <a:solidFill>
                  <a:schemeClr val="tx1"/>
                </a:solidFill>
                <a:effectLst/>
              </a:rPr>
              <a:t> (GUI)</a:t>
            </a:r>
          </a:p>
          <a:p>
            <a:pPr marL="342900" indent="-342900" algn="l">
              <a:lnSpc>
                <a:spcPct val="91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You can use GitHub Desktop rather </a:t>
            </a:r>
            <a:r>
              <a:rPr lang="en-US" sz="1800" dirty="0">
                <a:solidFill>
                  <a:schemeClr val="tx1"/>
                </a:solidFill>
                <a:effectLst/>
              </a:rPr>
              <a:t>than the command line or a web browser</a:t>
            </a:r>
          </a:p>
          <a:p>
            <a:pPr marL="342900" indent="-342900" algn="l">
              <a:lnSpc>
                <a:spcPct val="91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effectLst/>
              </a:rPr>
              <a:t>You can decide which files to commit to your GitHub repository</a:t>
            </a:r>
          </a:p>
          <a:p>
            <a:pPr marL="342900" indent="-342900" algn="l">
              <a:lnSpc>
                <a:spcPct val="91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E</a:t>
            </a:r>
            <a:r>
              <a:rPr lang="en-US" sz="1800" dirty="0">
                <a:solidFill>
                  <a:schemeClr val="tx1"/>
                </a:solidFill>
                <a:effectLst/>
              </a:rPr>
              <a:t>ach commit will include the author's name and a commit message</a:t>
            </a:r>
          </a:p>
          <a:p>
            <a:pPr marL="342900" indent="-342900" algn="l">
              <a:lnSpc>
                <a:spcPct val="91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effectLst/>
              </a:rPr>
              <a:t>If there are files you don't want to commit, you can add file path and file name to the .gitignore file.</a:t>
            </a:r>
          </a:p>
          <a:p>
            <a:pPr marL="342900" indent="-342900" algn="l">
              <a:lnSpc>
                <a:spcPct val="91000"/>
              </a:lnSpc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40627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5258B98-3BD5-0A20-B0E7-944EAEB265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510612"/>
            <a:ext cx="12192000" cy="3347388"/>
          </a:xfrm>
          <a:prstGeom prst="rect">
            <a:avLst/>
          </a:prstGeom>
          <a:gradFill>
            <a:gsLst>
              <a:gs pos="14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669F72C-E3FB-4C48-AEBD-AF7AC0D749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pic>
        <p:nvPicPr>
          <p:cNvPr id="4" name="Picture 3" descr="Complex math formulas on a blackboard">
            <a:extLst>
              <a:ext uri="{FF2B5EF4-FFF2-40B4-BE49-F238E27FC236}">
                <a16:creationId xmlns:a16="http://schemas.microsoft.com/office/drawing/2014/main" id="{9FB8EE01-1D86-EDF8-08B1-1472EFAC497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517" r="10593" b="-1"/>
          <a:stretch/>
        </p:blipFill>
        <p:spPr>
          <a:xfrm>
            <a:off x="1" y="10"/>
            <a:ext cx="6096000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5D03616-DDAC-8A04-EAA4-4B785713F0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174117"/>
            <a:ext cx="6096001" cy="3689633"/>
          </a:xfrm>
          <a:prstGeom prst="rect">
            <a:avLst/>
          </a:prstGeom>
          <a:gradFill>
            <a:gsLst>
              <a:gs pos="57000">
                <a:schemeClr val="accent1">
                  <a:lumMod val="60000"/>
                  <a:lumOff val="40000"/>
                  <a:alpha val="91000"/>
                </a:schemeClr>
              </a:gs>
              <a:gs pos="2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1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2EE108-2DFD-9632-3A74-0A495475FE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3429000"/>
            <a:ext cx="4533153" cy="23323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b="1" kern="1200" cap="all" spc="600" baseline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Visual Studio Code</a:t>
            </a:r>
            <a:endParaRPr lang="en-US" b="1" kern="1200" cap="all" spc="600" baseline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7EBB18-3EAC-9F01-8B17-36C52EF81B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29448" y="762000"/>
            <a:ext cx="4219149" cy="53340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>
                <a:effectLst/>
              </a:rPr>
              <a:t>Visual Studio Code, commonly known as VS Code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>
                <a:effectLst/>
              </a:rPr>
              <a:t>Visual Studio Code developed by Microsoft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>
                <a:effectLst/>
              </a:rPr>
              <a:t>key features</a:t>
            </a:r>
            <a:endParaRPr 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b="1">
                <a:effectLst/>
              </a:rPr>
              <a:t>integrated debugging tools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>
                <a:effectLst/>
              </a:rPr>
              <a:t>syntax highlighting</a:t>
            </a:r>
            <a:endParaRPr lang="en-US" b="1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>
                <a:effectLst/>
              </a:rPr>
              <a:t>intelligent code completion</a:t>
            </a:r>
            <a:endParaRPr lang="en-US" b="1">
              <a:effectLst/>
            </a:endParaRP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>
                <a:effectLst/>
              </a:rPr>
              <a:t>reusable snippets of code</a:t>
            </a:r>
            <a:endParaRPr lang="en-US" b="1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>
                <a:effectLst/>
              </a:rPr>
              <a:t>code refactoring tools</a:t>
            </a:r>
            <a:endParaRPr lang="en-US" b="1">
              <a:effectLst/>
            </a:endParaRP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>
                <a:effectLst/>
              </a:rPr>
              <a:t>built-in support for version control with Git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3808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23DA7759-3209-4FE2-96D1-4EEDD81E9E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94433" y="2"/>
            <a:ext cx="849328" cy="357668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1460DAD-8769-4C9F-9C8C-BB0443909D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23536" y="5717905"/>
            <a:ext cx="1771609" cy="1140095"/>
          </a:xfrm>
          <a:custGeom>
            <a:avLst/>
            <a:gdLst/>
            <a:ahLst/>
            <a:cxnLst/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460B0EFB-53ED-4F35-B05D-F658EA021C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6D1784-9863-07CE-F8BC-B45ED108784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3090" r="6818" b="-1"/>
          <a:stretch/>
        </p:blipFill>
        <p:spPr>
          <a:xfrm>
            <a:off x="-7366" y="10"/>
            <a:ext cx="4855591" cy="6857990"/>
          </a:xfrm>
          <a:custGeom>
            <a:avLst/>
            <a:gdLst/>
            <a:ahLst/>
            <a:cxnLst/>
            <a:rect l="l" t="t" r="r" b="b"/>
            <a:pathLst>
              <a:path w="4636517" h="6858000">
                <a:moveTo>
                  <a:pt x="0" y="0"/>
                </a:moveTo>
                <a:lnTo>
                  <a:pt x="4636517" y="0"/>
                </a:lnTo>
                <a:lnTo>
                  <a:pt x="4636517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5" name="!!Arc">
            <a:extLst>
              <a:ext uri="{FF2B5EF4-FFF2-40B4-BE49-F238E27FC236}">
                <a16:creationId xmlns:a16="http://schemas.microsoft.com/office/drawing/2014/main" id="{835EF3DD-7D43-4A27-8967-A92FD8CC93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73531" y="407987"/>
            <a:ext cx="2987899" cy="2987899"/>
          </a:xfrm>
          <a:prstGeom prst="arc">
            <a:avLst>
              <a:gd name="adj1" fmla="val 16200000"/>
              <a:gd name="adj2" fmla="val 2563720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AF7B86-AAAA-1443-71C1-FDEC663C2C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27048" y="407987"/>
            <a:ext cx="5721484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400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Docker Desktop</a:t>
            </a:r>
            <a:endParaRPr lang="en-US" sz="44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AC36A3-D7F4-0E16-22BA-F014B4916A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27048" y="1868487"/>
            <a:ext cx="5721484" cy="4351338"/>
          </a:xfrm>
        </p:spPr>
        <p:txBody>
          <a:bodyPr vert="horz" lIns="91440" tIns="45720" rIns="91440" bIns="45720" rtlCol="0">
            <a:normAutofit/>
          </a:bodyPr>
          <a:lstStyle/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sz="1900">
                <a:effectLst/>
              </a:rPr>
              <a:t>Docker Desktop simplifies the process of building, sharing, and </a:t>
            </a:r>
            <a:r>
              <a:rPr lang="en-US" sz="1900" b="1">
                <a:effectLst/>
              </a:rPr>
              <a:t>running containerized applications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sz="1900">
                <a:effectLst/>
              </a:rPr>
              <a:t>Comprehensive </a:t>
            </a:r>
            <a:r>
              <a:rPr lang="en-US" sz="1900" b="1"/>
              <a:t>command line interface  (</a:t>
            </a:r>
            <a:r>
              <a:rPr lang="en-US" sz="1900">
                <a:effectLst/>
              </a:rPr>
              <a:t>CLI ) tools to manage Docker containers and images seamlessly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sz="1900">
                <a:effectLst/>
              </a:rPr>
              <a:t>Docker Desktop, developers can create, test, and debug containers on their local machines</a:t>
            </a:r>
            <a:endParaRPr lang="en-US" sz="1900"/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sz="1900"/>
              <a:t>S</a:t>
            </a:r>
            <a:r>
              <a:rPr lang="en-US" sz="1900">
                <a:effectLst/>
              </a:rPr>
              <a:t>upports both Windows and macOS operating systems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sz="1900">
                <a:effectLst/>
              </a:rPr>
              <a:t>Key features include Kubernetes integration</a:t>
            </a:r>
            <a:endParaRPr lang="en-US" sz="1900"/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sz="1900"/>
              <a:t>D</a:t>
            </a:r>
            <a:r>
              <a:rPr lang="en-US" sz="1900">
                <a:effectLst/>
              </a:rPr>
              <a:t>evelopers can run Kubernetes clusters locally</a:t>
            </a:r>
            <a:endParaRPr lang="en-US" sz="1900"/>
          </a:p>
        </p:txBody>
      </p:sp>
    </p:spTree>
    <p:extLst>
      <p:ext uri="{BB962C8B-B14F-4D97-AF65-F5344CB8AC3E}">
        <p14:creationId xmlns:p14="http://schemas.microsoft.com/office/powerpoint/2010/main" val="22925894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6EF5A53-0A64-4CA5-B9C7-1CB97CB5CF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57843" y="6244836"/>
            <a:ext cx="4034156" cy="613164"/>
          </a:xfrm>
          <a:custGeom>
            <a:avLst/>
            <a:gdLst>
              <a:gd name="connsiteX0" fmla="*/ 1479137 w 4034156"/>
              <a:gd name="connsiteY0" fmla="*/ 230 h 613164"/>
              <a:gd name="connsiteX1" fmla="*/ 3482844 w 4034156"/>
              <a:gd name="connsiteY1" fmla="*/ 298555 h 613164"/>
              <a:gd name="connsiteX2" fmla="*/ 3831590 w 4034156"/>
              <a:gd name="connsiteY2" fmla="*/ 425010 h 613164"/>
              <a:gd name="connsiteX3" fmla="*/ 4034156 w 4034156"/>
              <a:gd name="connsiteY3" fmla="*/ 494088 h 613164"/>
              <a:gd name="connsiteX4" fmla="*/ 4034156 w 4034156"/>
              <a:gd name="connsiteY4" fmla="*/ 613164 h 613164"/>
              <a:gd name="connsiteX5" fmla="*/ 0 w 4034156"/>
              <a:gd name="connsiteY5" fmla="*/ 613164 h 613164"/>
              <a:gd name="connsiteX6" fmla="*/ 54792 w 4034156"/>
              <a:gd name="connsiteY6" fmla="*/ 512415 h 613164"/>
              <a:gd name="connsiteX7" fmla="*/ 168327 w 4034156"/>
              <a:gd name="connsiteY7" fmla="*/ 366637 h 613164"/>
              <a:gd name="connsiteX8" fmla="*/ 1192562 w 4034156"/>
              <a:gd name="connsiteY8" fmla="*/ 1522 h 613164"/>
              <a:gd name="connsiteX9" fmla="*/ 1479137 w 4034156"/>
              <a:gd name="connsiteY9" fmla="*/ 230 h 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4156" h="613164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4ABFBEA-4EB0-4D02-A2C0-1733CD3D6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88126"/>
            <a:ext cx="448491" cy="1634252"/>
          </a:xfrm>
          <a:custGeom>
            <a:avLst/>
            <a:gdLst>
              <a:gd name="connsiteX0" fmla="*/ 0 w 448491"/>
              <a:gd name="connsiteY0" fmla="*/ 0 h 1634252"/>
              <a:gd name="connsiteX1" fmla="*/ 12983 w 448491"/>
              <a:gd name="connsiteY1" fmla="*/ 10508 h 1634252"/>
              <a:gd name="connsiteX2" fmla="*/ 441611 w 448491"/>
              <a:gd name="connsiteY2" fmla="*/ 863751 h 1634252"/>
              <a:gd name="connsiteX3" fmla="*/ 251011 w 448491"/>
              <a:gd name="connsiteY3" fmla="*/ 1302895 h 1634252"/>
              <a:gd name="connsiteX4" fmla="*/ 74605 w 448491"/>
              <a:gd name="connsiteY4" fmla="*/ 1543249 h 1634252"/>
              <a:gd name="connsiteX5" fmla="*/ 0 w 448491"/>
              <a:gd name="connsiteY5" fmla="*/ 1634252 h 1634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491" h="1634252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9E083F6-57F4-487B-A766-EA0462B1EE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09459" y="6144069"/>
            <a:ext cx="4418271" cy="718159"/>
          </a:xfrm>
          <a:custGeom>
            <a:avLst/>
            <a:gdLst>
              <a:gd name="connsiteX0" fmla="*/ 1421452 w 4590626"/>
              <a:gd name="connsiteY0" fmla="*/ 0 h 713930"/>
              <a:gd name="connsiteX1" fmla="*/ 3247781 w 4590626"/>
              <a:gd name="connsiteY1" fmla="*/ 271915 h 713930"/>
              <a:gd name="connsiteX2" fmla="*/ 4517331 w 4590626"/>
              <a:gd name="connsiteY2" fmla="*/ 693394 h 713930"/>
              <a:gd name="connsiteX3" fmla="*/ 4590626 w 4590626"/>
              <a:gd name="connsiteY3" fmla="*/ 713930 h 713930"/>
              <a:gd name="connsiteX4" fmla="*/ 0 w 4590626"/>
              <a:gd name="connsiteY4" fmla="*/ 713930 h 713930"/>
              <a:gd name="connsiteX5" fmla="*/ 2854 w 4590626"/>
              <a:gd name="connsiteY5" fmla="*/ 705624 h 713930"/>
              <a:gd name="connsiteX6" fmla="*/ 226680 w 4590626"/>
              <a:gd name="connsiteY6" fmla="*/ 333970 h 713930"/>
              <a:gd name="connsiteX7" fmla="*/ 1160245 w 4590626"/>
              <a:gd name="connsiteY7" fmla="*/ 1178 h 713930"/>
              <a:gd name="connsiteX8" fmla="*/ 1421452 w 4590626"/>
              <a:gd name="connsiteY8" fmla="*/ 0 h 713930"/>
              <a:gd name="connsiteX0" fmla="*/ 1421452 w 4517331"/>
              <a:gd name="connsiteY0" fmla="*/ 0 h 713930"/>
              <a:gd name="connsiteX1" fmla="*/ 3247781 w 4517331"/>
              <a:gd name="connsiteY1" fmla="*/ 271915 h 713930"/>
              <a:gd name="connsiteX2" fmla="*/ 4517331 w 4517331"/>
              <a:gd name="connsiteY2" fmla="*/ 693394 h 713930"/>
              <a:gd name="connsiteX3" fmla="*/ 0 w 4517331"/>
              <a:gd name="connsiteY3" fmla="*/ 713930 h 713930"/>
              <a:gd name="connsiteX4" fmla="*/ 2854 w 4517331"/>
              <a:gd name="connsiteY4" fmla="*/ 705624 h 713930"/>
              <a:gd name="connsiteX5" fmla="*/ 226680 w 4517331"/>
              <a:gd name="connsiteY5" fmla="*/ 333970 h 713930"/>
              <a:gd name="connsiteX6" fmla="*/ 1160245 w 4517331"/>
              <a:gd name="connsiteY6" fmla="*/ 1178 h 713930"/>
              <a:gd name="connsiteX7" fmla="*/ 1421452 w 4517331"/>
              <a:gd name="connsiteY7" fmla="*/ 0 h 713930"/>
              <a:gd name="connsiteX0" fmla="*/ 0 w 4608771"/>
              <a:gd name="connsiteY0" fmla="*/ 713930 h 784834"/>
              <a:gd name="connsiteX1" fmla="*/ 2854 w 4608771"/>
              <a:gd name="connsiteY1" fmla="*/ 705624 h 784834"/>
              <a:gd name="connsiteX2" fmla="*/ 226680 w 4608771"/>
              <a:gd name="connsiteY2" fmla="*/ 333970 h 784834"/>
              <a:gd name="connsiteX3" fmla="*/ 1160245 w 4608771"/>
              <a:gd name="connsiteY3" fmla="*/ 1178 h 784834"/>
              <a:gd name="connsiteX4" fmla="*/ 1421452 w 4608771"/>
              <a:gd name="connsiteY4" fmla="*/ 0 h 784834"/>
              <a:gd name="connsiteX5" fmla="*/ 3247781 w 4608771"/>
              <a:gd name="connsiteY5" fmla="*/ 271915 h 784834"/>
              <a:gd name="connsiteX6" fmla="*/ 4608771 w 4608771"/>
              <a:gd name="connsiteY6" fmla="*/ 784834 h 784834"/>
              <a:gd name="connsiteX0" fmla="*/ 0 w 4418271"/>
              <a:gd name="connsiteY0" fmla="*/ 713930 h 718159"/>
              <a:gd name="connsiteX1" fmla="*/ 2854 w 4418271"/>
              <a:gd name="connsiteY1" fmla="*/ 705624 h 718159"/>
              <a:gd name="connsiteX2" fmla="*/ 226680 w 4418271"/>
              <a:gd name="connsiteY2" fmla="*/ 333970 h 718159"/>
              <a:gd name="connsiteX3" fmla="*/ 1160245 w 4418271"/>
              <a:gd name="connsiteY3" fmla="*/ 1178 h 718159"/>
              <a:gd name="connsiteX4" fmla="*/ 1421452 w 4418271"/>
              <a:gd name="connsiteY4" fmla="*/ 0 h 718159"/>
              <a:gd name="connsiteX5" fmla="*/ 3247781 w 4418271"/>
              <a:gd name="connsiteY5" fmla="*/ 271915 h 718159"/>
              <a:gd name="connsiteX6" fmla="*/ 4418271 w 4418271"/>
              <a:gd name="connsiteY6" fmla="*/ 718159 h 718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18271" h="718159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987A0FBA-CC04-4256-A8EB-BB3C543E98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DC895FC-7C82-FC6C-099A-B26C628070D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3519" r="4579"/>
          <a:stretch/>
        </p:blipFill>
        <p:spPr>
          <a:xfrm>
            <a:off x="2" y="10"/>
            <a:ext cx="5578823" cy="6028246"/>
          </a:xfrm>
          <a:custGeom>
            <a:avLst/>
            <a:gdLst/>
            <a:ahLst/>
            <a:cxnLst/>
            <a:rect l="l" t="t" r="r" b="b"/>
            <a:pathLst>
              <a:path w="5578823" h="6028256">
                <a:moveTo>
                  <a:pt x="0" y="0"/>
                </a:moveTo>
                <a:lnTo>
                  <a:pt x="3897606" y="0"/>
                </a:lnTo>
                <a:lnTo>
                  <a:pt x="4274232" y="360545"/>
                </a:lnTo>
                <a:cubicBezTo>
                  <a:pt x="4408856" y="488910"/>
                  <a:pt x="4542134" y="615181"/>
                  <a:pt x="4673934" y="738354"/>
                </a:cubicBezTo>
                <a:cubicBezTo>
                  <a:pt x="5042663" y="1082881"/>
                  <a:pt x="5282330" y="1428108"/>
                  <a:pt x="5421862" y="1773839"/>
                </a:cubicBezTo>
                <a:cubicBezTo>
                  <a:pt x="5631101" y="2292214"/>
                  <a:pt x="5614731" y="2811325"/>
                  <a:pt x="5469198" y="3329255"/>
                </a:cubicBezTo>
                <a:cubicBezTo>
                  <a:pt x="5323662" y="3847185"/>
                  <a:pt x="5048962" y="4363935"/>
                  <a:pt x="4741546" y="4877588"/>
                </a:cubicBezTo>
                <a:cubicBezTo>
                  <a:pt x="4027238" y="6071494"/>
                  <a:pt x="2764972" y="6102970"/>
                  <a:pt x="1325600" y="5980388"/>
                </a:cubicBezTo>
                <a:cubicBezTo>
                  <a:pt x="903947" y="5944442"/>
                  <a:pt x="499735" y="5907589"/>
                  <a:pt x="137593" y="5804042"/>
                </a:cubicBezTo>
                <a:lnTo>
                  <a:pt x="0" y="5760161"/>
                </a:lnTo>
                <a:close/>
              </a:path>
            </a:pathLst>
          </a:custGeom>
        </p:spPr>
      </p:pic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E633B38B-B87A-4288-A20F-0223A6C27A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704117" cy="6096000"/>
          </a:xfrm>
          <a:custGeom>
            <a:avLst/>
            <a:gdLst>
              <a:gd name="connsiteX0" fmla="*/ 0 w 5704117"/>
              <a:gd name="connsiteY0" fmla="*/ 0 h 6096000"/>
              <a:gd name="connsiteX1" fmla="*/ 4562795 w 5704117"/>
              <a:gd name="connsiteY1" fmla="*/ 0 h 6096000"/>
              <a:gd name="connsiteX2" fmla="*/ 4721192 w 5704117"/>
              <a:gd name="connsiteY2" fmla="*/ 133595 h 6096000"/>
              <a:gd name="connsiteX3" fmla="*/ 5467522 w 5704117"/>
              <a:gd name="connsiteY3" fmla="*/ 1054328 h 6096000"/>
              <a:gd name="connsiteX4" fmla="*/ 5538873 w 5704117"/>
              <a:gd name="connsiteY4" fmla="*/ 2897564 h 6096000"/>
              <a:gd name="connsiteX5" fmla="*/ 4442050 w 5704117"/>
              <a:gd name="connsiteY5" fmla="*/ 4732407 h 6096000"/>
              <a:gd name="connsiteX6" fmla="*/ 93046 w 5704117"/>
              <a:gd name="connsiteY6" fmla="*/ 6082857 h 6096000"/>
              <a:gd name="connsiteX7" fmla="*/ 0 w 5704117"/>
              <a:gd name="connsiteY7" fmla="*/ 607845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  <a:gd name="connsiteX7" fmla="*/ 91440 w 5704117"/>
              <a:gd name="connsiteY7" fmla="*/ 9144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704117" h="6096000">
                <a:moveTo>
                  <a:pt x="4562795" y="0"/>
                </a:moveTo>
                <a:lnTo>
                  <a:pt x="4721192" y="133595"/>
                </a:lnTo>
                <a:cubicBezTo>
                  <a:pt x="5067135" y="440105"/>
                  <a:pt x="5309779" y="747048"/>
                  <a:pt x="5467522" y="1054328"/>
                </a:cubicBezTo>
                <a:cubicBezTo>
                  <a:pt x="5782917" y="1668625"/>
                  <a:pt x="5758242" y="2283795"/>
                  <a:pt x="5538873" y="2897564"/>
                </a:cubicBezTo>
                <a:cubicBezTo>
                  <a:pt x="5319500" y="3511334"/>
                  <a:pt x="4905433" y="4123706"/>
                  <a:pt x="4442050" y="4732407"/>
                </a:cubicBezTo>
                <a:cubicBezTo>
                  <a:pt x="3499930" y="5970384"/>
                  <a:pt x="1925433" y="6153690"/>
                  <a:pt x="93046" y="6082857"/>
                </a:cubicBezTo>
                <a:lnTo>
                  <a:pt x="0" y="607845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395699-588B-2751-175B-246244CBBE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1011220"/>
            <a:ext cx="5334000" cy="5084782"/>
          </a:xfrm>
        </p:spPr>
        <p:txBody>
          <a:bodyPr vert="horz" lIns="91440" tIns="45720" rIns="91440" bIns="45720" rtlCol="0">
            <a:normAutofit/>
          </a:bodyPr>
          <a:lstStyle/>
          <a:p>
            <a:pPr marL="0" marR="0" indent="-228600" algn="l">
              <a:lnSpc>
                <a:spcPct val="115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effectLst/>
              </a:rPr>
              <a:t>Here’s a quick breakdown of </a:t>
            </a:r>
            <a:r>
              <a:rPr lang="en-US" sz="1400" b="1" dirty="0">
                <a:effectLst/>
              </a:rPr>
              <a:t>Docker’s key features</a:t>
            </a:r>
            <a:r>
              <a:rPr lang="en-US" sz="1400" dirty="0">
                <a:effectLst/>
              </a:rPr>
              <a:t>:</a:t>
            </a:r>
          </a:p>
          <a:p>
            <a:pPr marL="342900" marR="0" lvl="0" indent="-228600" algn="l">
              <a:lnSpc>
                <a:spcPct val="115000"/>
              </a:lnSpc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1400" b="1" dirty="0">
                <a:effectLst/>
              </a:rPr>
              <a:t>Isolation</a:t>
            </a:r>
            <a:r>
              <a:rPr lang="en-US" sz="1400" dirty="0">
                <a:effectLst/>
              </a:rPr>
              <a:t>: Each container runs in its own isolated environment, like a virtual machine but without the overhead of running a full operating system.</a:t>
            </a:r>
          </a:p>
          <a:p>
            <a:pPr marL="342900" marR="0" lvl="0" indent="-228600" algn="l">
              <a:lnSpc>
                <a:spcPct val="115000"/>
              </a:lnSpc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1400" b="1" dirty="0">
                <a:effectLst/>
              </a:rPr>
              <a:t>Portability</a:t>
            </a:r>
            <a:r>
              <a:rPr lang="en-US" sz="1400" dirty="0">
                <a:effectLst/>
              </a:rPr>
              <a:t>: Containers can run on any system that supports Docker, making it easy to move applications between different environments.</a:t>
            </a:r>
          </a:p>
          <a:p>
            <a:pPr marL="342900" marR="0" lvl="0" indent="-228600" algn="l">
              <a:lnSpc>
                <a:spcPct val="115000"/>
              </a:lnSpc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1400" b="1" dirty="0">
                <a:effectLst/>
              </a:rPr>
              <a:t>Efficiency</a:t>
            </a:r>
            <a:r>
              <a:rPr lang="en-US" sz="1400" dirty="0">
                <a:effectLst/>
              </a:rPr>
              <a:t>: Containers share the host system’s kernel, which makes them more lightweight and faster to start compared to virtual machines.</a:t>
            </a:r>
          </a:p>
          <a:p>
            <a:pPr marL="342900" indent="-228600" algn="l">
              <a:lnSpc>
                <a:spcPct val="115000"/>
              </a:lnSpc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1400" b="1" dirty="0"/>
              <a:t>Consistency</a:t>
            </a:r>
            <a:r>
              <a:rPr lang="en-US" sz="1400" dirty="0"/>
              <a:t>: By packaging everything your application needs, Docker ensures that it runs the same way in development, testing, and production environments, reducing the “it works on my machine” problem.</a:t>
            </a:r>
          </a:p>
          <a:p>
            <a:pPr indent="-228600" algn="l">
              <a:lnSpc>
                <a:spcPct val="115000"/>
              </a:lnSpc>
              <a:buFont typeface="Arial" panose="020B0604020202020204" pitchFamily="34" charset="0"/>
              <a:buChar char="•"/>
            </a:pPr>
            <a:endParaRPr lang="en-US" sz="11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9C83DA-C041-C5FC-61BE-5317E573C9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0" y="353207"/>
            <a:ext cx="5334000" cy="408792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l"/>
            <a:r>
              <a:rPr lang="en-US" sz="3200" dirty="0">
                <a:effectLst/>
              </a:rPr>
              <a:t>Docker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40257687"/>
      </p:ext>
    </p:extLst>
  </p:cSld>
  <p:clrMapOvr>
    <a:masterClrMapping/>
  </p:clrMapOvr>
</p:sld>
</file>

<file path=ppt/theme/_rels/them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10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11.xml><?xml version="1.0" encoding="utf-8"?>
<a:theme xmlns:a="http://schemas.openxmlformats.org/drawingml/2006/main" name="SplashVTI">
  <a:themeElements>
    <a:clrScheme name="AnalogousFromLightSeedRightStep">
      <a:dk1>
        <a:srgbClr val="000000"/>
      </a:dk1>
      <a:lt1>
        <a:srgbClr val="FFFFFF"/>
      </a:lt1>
      <a:dk2>
        <a:srgbClr val="41242F"/>
      </a:dk2>
      <a:lt2>
        <a:srgbClr val="E2E8E6"/>
      </a:lt2>
      <a:accent1>
        <a:srgbClr val="CA93A7"/>
      </a:accent1>
      <a:accent2>
        <a:srgbClr val="BE7E7B"/>
      </a:accent2>
      <a:accent3>
        <a:srgbClr val="C09E7F"/>
      </a:accent3>
      <a:accent4>
        <a:srgbClr val="ACA56F"/>
      </a:accent4>
      <a:accent5>
        <a:srgbClr val="9BA97B"/>
      </a:accent5>
      <a:accent6>
        <a:srgbClr val="82AE70"/>
      </a:accent6>
      <a:hlink>
        <a:srgbClr val="568F7A"/>
      </a:hlink>
      <a:folHlink>
        <a:srgbClr val="7F7F7F"/>
      </a:folHlink>
    </a:clrScheme>
    <a:fontScheme name="Custom 23">
      <a:majorFont>
        <a:latin typeface="Posterama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plashVTI" id="{CD38C481-21EC-466B-953B-A1440B42712A}" vid="{D3E4813C-1D98-48C2-AF59-2D0D78E25500}"/>
    </a:ext>
  </a:extLst>
</a:theme>
</file>

<file path=ppt/theme/theme12.xml><?xml version="1.0" encoding="utf-8"?>
<a:theme xmlns:a="http://schemas.openxmlformats.org/drawingml/2006/main" name="1_JuxtaposeVTI">
  <a:themeElements>
    <a:clrScheme name="AnalogousFromDarkSeedLeftStep">
      <a:dk1>
        <a:srgbClr val="000000"/>
      </a:dk1>
      <a:lt1>
        <a:srgbClr val="FFFFFF"/>
      </a:lt1>
      <a:dk2>
        <a:srgbClr val="223C2E"/>
      </a:dk2>
      <a:lt2>
        <a:srgbClr val="E8E6E2"/>
      </a:lt2>
      <a:accent1>
        <a:srgbClr val="4D6CC3"/>
      </a:accent1>
      <a:accent2>
        <a:srgbClr val="3B8CB1"/>
      </a:accent2>
      <a:accent3>
        <a:srgbClr val="46B3A8"/>
      </a:accent3>
      <a:accent4>
        <a:srgbClr val="3BB174"/>
      </a:accent4>
      <a:accent5>
        <a:srgbClr val="48B84F"/>
      </a:accent5>
      <a:accent6>
        <a:srgbClr val="65B13B"/>
      </a:accent6>
      <a:hlink>
        <a:srgbClr val="319548"/>
      </a:hlink>
      <a:folHlink>
        <a:srgbClr val="7F7F7F"/>
      </a:folHlink>
    </a:clrScheme>
    <a:fontScheme name="Custom 167">
      <a:majorFont>
        <a:latin typeface="Franklin Gothic Demi Cond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JuxtaposeVTI" id="{FBDCC3B4-6EA8-442A-B697-43C068E31FE3}" vid="{090F2E09-E4E2-4F71-A70E-279F5A0D9E0A}"/>
    </a:ext>
  </a:extLst>
</a:theme>
</file>

<file path=ppt/theme/theme13.xml><?xml version="1.0" encoding="utf-8"?>
<a:theme xmlns:a="http://schemas.openxmlformats.org/drawingml/2006/main" name="BrushVTI">
  <a:themeElements>
    <a:clrScheme name="AnalogousFromDarkSeedLeftStep">
      <a:dk1>
        <a:srgbClr val="000000"/>
      </a:dk1>
      <a:lt1>
        <a:srgbClr val="FFFFFF"/>
      </a:lt1>
      <a:dk2>
        <a:srgbClr val="1E1834"/>
      </a:dk2>
      <a:lt2>
        <a:srgbClr val="F0F3F3"/>
      </a:lt2>
      <a:accent1>
        <a:srgbClr val="C34D5B"/>
      </a:accent1>
      <a:accent2>
        <a:srgbClr val="B13B7B"/>
      </a:accent2>
      <a:accent3>
        <a:srgbClr val="C34DBE"/>
      </a:accent3>
      <a:accent4>
        <a:srgbClr val="853BB1"/>
      </a:accent4>
      <a:accent5>
        <a:srgbClr val="664DC3"/>
      </a:accent5>
      <a:accent6>
        <a:srgbClr val="3B53B1"/>
      </a:accent6>
      <a:hlink>
        <a:srgbClr val="7B4EC4"/>
      </a:hlink>
      <a:folHlink>
        <a:srgbClr val="7F7F7F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ppt/theme/theme14.xml><?xml version="1.0" encoding="utf-8"?>
<a:theme xmlns:a="http://schemas.openxmlformats.org/drawingml/2006/main" name="SavonVTI">
  <a:themeElements>
    <a:clrScheme name="AnalogousFromDarkSeedLeftStep">
      <a:dk1>
        <a:srgbClr val="000000"/>
      </a:dk1>
      <a:lt1>
        <a:srgbClr val="FFFFFF"/>
      </a:lt1>
      <a:dk2>
        <a:srgbClr val="301D1B"/>
      </a:dk2>
      <a:lt2>
        <a:srgbClr val="F1F0F3"/>
      </a:lt2>
      <a:accent1>
        <a:srgbClr val="89AD44"/>
      </a:accent1>
      <a:accent2>
        <a:srgbClr val="ACA339"/>
      </a:accent2>
      <a:accent3>
        <a:srgbClr val="C3894D"/>
      </a:accent3>
      <a:accent4>
        <a:srgbClr val="B1463B"/>
      </a:accent4>
      <a:accent5>
        <a:srgbClr val="C34D73"/>
      </a:accent5>
      <a:accent6>
        <a:srgbClr val="B13B93"/>
      </a:accent6>
      <a:hlink>
        <a:srgbClr val="C04255"/>
      </a:hlink>
      <a:folHlink>
        <a:srgbClr val="7F7F7F"/>
      </a:folHlink>
    </a:clrScheme>
    <a:fontScheme name="Savon">
      <a:majorFont>
        <a:latin typeface="Goudy Old Style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oudy Old Style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15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1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LimelightVTI">
  <a:themeElements>
    <a:clrScheme name="AnalogousFromDarkSeedLeftStep">
      <a:dk1>
        <a:srgbClr val="000000"/>
      </a:dk1>
      <a:lt1>
        <a:srgbClr val="FFFFFF"/>
      </a:lt1>
      <a:dk2>
        <a:srgbClr val="311C23"/>
      </a:dk2>
      <a:lt2>
        <a:srgbClr val="F0F3F3"/>
      </a:lt2>
      <a:accent1>
        <a:srgbClr val="C3544D"/>
      </a:accent1>
      <a:accent2>
        <a:srgbClr val="B13B65"/>
      </a:accent2>
      <a:accent3>
        <a:srgbClr val="C34DA8"/>
      </a:accent3>
      <a:accent4>
        <a:srgbClr val="9B3BB1"/>
      </a:accent4>
      <a:accent5>
        <a:srgbClr val="7C4DC3"/>
      </a:accent5>
      <a:accent6>
        <a:srgbClr val="3F42B3"/>
      </a:accent6>
      <a:hlink>
        <a:srgbClr val="873FBF"/>
      </a:hlink>
      <a:folHlink>
        <a:srgbClr val="7F7F7F"/>
      </a:folHlink>
    </a:clrScheme>
    <a:fontScheme name="Trade Gothic">
      <a:majorFont>
        <a:latin typeface="Trade Gothic Next Cond"/>
        <a:ea typeface=""/>
        <a:cs typeface=""/>
      </a:majorFont>
      <a:minorFont>
        <a:latin typeface="Trade Gothic Nex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imelightVTI" id="{7936DCFD-B587-41FD-9126-64F2709ED40B}" vid="{74F41540-78F1-4C56-9EAA-6FA6E9F1D776}"/>
    </a:ext>
  </a:extLst>
</a:theme>
</file>

<file path=ppt/theme/theme3.xml><?xml version="1.0" encoding="utf-8"?>
<a:theme xmlns:a="http://schemas.openxmlformats.org/drawingml/2006/main" name="CelebrationVTI">
  <a:themeElements>
    <a:clrScheme name="AnalogousFromDarkSeedLeftStep">
      <a:dk1>
        <a:srgbClr val="000000"/>
      </a:dk1>
      <a:lt1>
        <a:srgbClr val="FFFFFF"/>
      </a:lt1>
      <a:dk2>
        <a:srgbClr val="302B1B"/>
      </a:dk2>
      <a:lt2>
        <a:srgbClr val="F0F0F3"/>
      </a:lt2>
      <a:accent1>
        <a:srgbClr val="A3A541"/>
      </a:accent1>
      <a:accent2>
        <a:srgbClr val="B1833B"/>
      </a:accent2>
      <a:accent3>
        <a:srgbClr val="C3634D"/>
      </a:accent3>
      <a:accent4>
        <a:srgbClr val="B13B56"/>
      </a:accent4>
      <a:accent5>
        <a:srgbClr val="C34D99"/>
      </a:accent5>
      <a:accent6>
        <a:srgbClr val="AA3BB1"/>
      </a:accent6>
      <a:hlink>
        <a:srgbClr val="C14782"/>
      </a:hlink>
      <a:folHlink>
        <a:srgbClr val="7F7F7F"/>
      </a:folHlink>
    </a:clrScheme>
    <a:fontScheme name="Custom 10">
      <a:majorFont>
        <a:latin typeface="Gill Sans Nov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brationVTI" id="{BAD6E4D6-FB5F-472A-BAD2-154760D77BE0}" vid="{59D360FE-6438-46F1-A5A6-11415132A23A}"/>
    </a:ext>
  </a:extLst>
</a:theme>
</file>

<file path=ppt/theme/theme4.xml><?xml version="1.0" encoding="utf-8"?>
<a:theme xmlns:a="http://schemas.openxmlformats.org/drawingml/2006/main" name="RocaVTI">
  <a:themeElements>
    <a:clrScheme name="AnalogousFromRegularSeedLeftStep">
      <a:dk1>
        <a:srgbClr val="000000"/>
      </a:dk1>
      <a:lt1>
        <a:srgbClr val="FFFFFF"/>
      </a:lt1>
      <a:dk2>
        <a:srgbClr val="302B1B"/>
      </a:dk2>
      <a:lt2>
        <a:srgbClr val="F0F0F3"/>
      </a:lt2>
      <a:accent1>
        <a:srgbClr val="A6A441"/>
      </a:accent1>
      <a:accent2>
        <a:srgbClr val="B17E3B"/>
      </a:accent2>
      <a:accent3>
        <a:srgbClr val="C35E4D"/>
      </a:accent3>
      <a:accent4>
        <a:srgbClr val="B13B5A"/>
      </a:accent4>
      <a:accent5>
        <a:srgbClr val="C34D9E"/>
      </a:accent5>
      <a:accent6>
        <a:srgbClr val="A63BB1"/>
      </a:accent6>
      <a:hlink>
        <a:srgbClr val="6769CC"/>
      </a:hlink>
      <a:folHlink>
        <a:srgbClr val="7F7F7F"/>
      </a:folHlink>
    </a:clrScheme>
    <a:fontScheme name="Custom 36">
      <a:majorFont>
        <a:latin typeface="Georgia Pro Semibold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ocaVTI" id="{D79FE1D1-0489-4A69-8531-D0B8CDC31CBE}" vid="{CEBA7FE6-C04B-474E-964F-B022887AD13B}"/>
    </a:ext>
  </a:extLst>
</a:theme>
</file>

<file path=ppt/theme/theme5.xml><?xml version="1.0" encoding="utf-8"?>
<a:theme xmlns:a="http://schemas.openxmlformats.org/drawingml/2006/main" name="JuxtaposeVTI">
  <a:themeElements>
    <a:clrScheme name="AnalogousFromDarkSeedLeftStep">
      <a:dk1>
        <a:srgbClr val="000000"/>
      </a:dk1>
      <a:lt1>
        <a:srgbClr val="FFFFFF"/>
      </a:lt1>
      <a:dk2>
        <a:srgbClr val="1A2C2F"/>
      </a:dk2>
      <a:lt2>
        <a:srgbClr val="F1F3F0"/>
      </a:lt2>
      <a:accent1>
        <a:srgbClr val="AE4DC3"/>
      </a:accent1>
      <a:accent2>
        <a:srgbClr val="6E3FB3"/>
      </a:accent2>
      <a:accent3>
        <a:srgbClr val="4D4EC3"/>
      </a:accent3>
      <a:accent4>
        <a:srgbClr val="3B6DB1"/>
      </a:accent4>
      <a:accent5>
        <a:srgbClr val="4DB1C3"/>
      </a:accent5>
      <a:accent6>
        <a:srgbClr val="3BB193"/>
      </a:accent6>
      <a:hlink>
        <a:srgbClr val="3E93BC"/>
      </a:hlink>
      <a:folHlink>
        <a:srgbClr val="7F7F7F"/>
      </a:folHlink>
    </a:clrScheme>
    <a:fontScheme name="Custom 167">
      <a:majorFont>
        <a:latin typeface="Franklin Gothic Demi Cond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JuxtaposeVTI" id="{FBDCC3B4-6EA8-442A-B697-43C068E31FE3}" vid="{090F2E09-E4E2-4F71-A70E-279F5A0D9E0A}"/>
    </a:ext>
  </a:extLst>
</a:theme>
</file>

<file path=ppt/theme/theme6.xml><?xml version="1.0" encoding="utf-8"?>
<a:theme xmlns:a="http://schemas.openxmlformats.org/drawingml/2006/main" name="AfterglowVTI">
  <a:themeElements>
    <a:clrScheme name="Office">
      <a:dk1>
        <a:srgbClr val="000000"/>
      </a:dk1>
      <a:lt1>
        <a:srgbClr val="FFFFFF"/>
      </a:lt1>
      <a:dk2>
        <a:srgbClr val="1D242E"/>
      </a:dk2>
      <a:lt2>
        <a:srgbClr val="F2F1F1"/>
      </a:lt2>
      <a:accent1>
        <a:srgbClr val="4472C4"/>
      </a:accent1>
      <a:accent2>
        <a:srgbClr val="ED7D31"/>
      </a:accent2>
      <a:accent3>
        <a:srgbClr val="A3A3A3"/>
      </a:accent3>
      <a:accent4>
        <a:srgbClr val="CF9B00"/>
      </a:accent4>
      <a:accent5>
        <a:srgbClr val="5B9BD5"/>
      </a:accent5>
      <a:accent6>
        <a:srgbClr val="70AD47"/>
      </a:accent6>
      <a:hlink>
        <a:srgbClr val="D26012"/>
      </a:hlink>
      <a:folHlink>
        <a:srgbClr val="9A5879"/>
      </a:folHlink>
    </a:clrScheme>
    <a:fontScheme name="Trade Gothic">
      <a:majorFont>
        <a:latin typeface="Trade Gothic Next Cond"/>
        <a:ea typeface=""/>
        <a:cs typeface=""/>
      </a:majorFont>
      <a:minorFont>
        <a:latin typeface="Trade Gothic Nex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fterglowVTI" id="{804DBEB7-1920-4C72-A0CB-091339F1875F}" vid="{D4C59F5A-9ECA-4C96-BDFD-0606A75324E3}"/>
    </a:ext>
  </a:extLst>
</a:theme>
</file>

<file path=ppt/theme/theme7.xml><?xml version="1.0" encoding="utf-8"?>
<a:theme xmlns:a="http://schemas.openxmlformats.org/drawingml/2006/main" name="ShapesVTI">
  <a:themeElements>
    <a:clrScheme name="Office">
      <a:dk1>
        <a:srgbClr val="000000"/>
      </a:dk1>
      <a:lt1>
        <a:srgbClr val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Festival">
      <a:majorFont>
        <a:latin typeface="Aharoni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apesVTI" id="{C78D20FD-A872-4243-8597-B534C62538FF}" vid="{7CAFCCF9-7834-41D6-B6AB-7D225A18A4E9}"/>
    </a:ext>
  </a:extLst>
</a:theme>
</file>

<file path=ppt/theme/theme8.xml><?xml version="1.0" encoding="utf-8"?>
<a:theme xmlns:a="http://schemas.openxmlformats.org/drawingml/2006/main" name="PebbleVTI">
  <a:themeElements>
    <a:clrScheme name="AnalogousFromDarkSeedLeftStep">
      <a:dk1>
        <a:srgbClr val="000000"/>
      </a:dk1>
      <a:lt1>
        <a:srgbClr val="FFFFFF"/>
      </a:lt1>
      <a:dk2>
        <a:srgbClr val="1B2430"/>
      </a:dk2>
      <a:lt2>
        <a:srgbClr val="F0F3F1"/>
      </a:lt2>
      <a:accent1>
        <a:srgbClr val="E729B8"/>
      </a:accent1>
      <a:accent2>
        <a:srgbClr val="B517D5"/>
      </a:accent2>
      <a:accent3>
        <a:srgbClr val="7829E7"/>
      </a:accent3>
      <a:accent4>
        <a:srgbClr val="3636DA"/>
      </a:accent4>
      <a:accent5>
        <a:srgbClr val="2979E7"/>
      </a:accent5>
      <a:accent6>
        <a:srgbClr val="17B6D5"/>
      </a:accent6>
      <a:hlink>
        <a:srgbClr val="3F5FBF"/>
      </a:hlink>
      <a:folHlink>
        <a:srgbClr val="7F7F7F"/>
      </a:folHlink>
    </a:clrScheme>
    <a:fontScheme name="Custom 4">
      <a:majorFont>
        <a:latin typeface="Sitka Subheading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ebbleVTI" id="{8B4DB91D-6BB4-4BA3-973A-733D3AF2680E}" vid="{9A19CF0D-2077-4BF4-BAA5-86934C336D59}"/>
    </a:ext>
  </a:extLst>
</a:theme>
</file>

<file path=ppt/theme/theme9.xml><?xml version="1.0" encoding="utf-8"?>
<a:theme xmlns:a="http://schemas.openxmlformats.org/drawingml/2006/main" name="TropicVTI">
  <a:themeElements>
    <a:clrScheme name="Tropic">
      <a:dk1>
        <a:srgbClr val="000000"/>
      </a:dk1>
      <a:lt1>
        <a:sysClr val="window" lastClr="FFFFFF"/>
      </a:lt1>
      <a:dk2>
        <a:srgbClr val="09392F"/>
      </a:dk2>
      <a:lt2>
        <a:srgbClr val="ECF0F0"/>
      </a:lt2>
      <a:accent1>
        <a:srgbClr val="1EBE9B"/>
      </a:accent1>
      <a:accent2>
        <a:srgbClr val="FD7C7C"/>
      </a:accent2>
      <a:accent3>
        <a:srgbClr val="7DA8B5"/>
      </a:accent3>
      <a:accent4>
        <a:srgbClr val="168E74"/>
      </a:accent4>
      <a:accent5>
        <a:srgbClr val="FB7365"/>
      </a:accent5>
      <a:accent6>
        <a:srgbClr val="D39B17"/>
      </a:accent6>
      <a:hlink>
        <a:srgbClr val="EF08F7"/>
      </a:hlink>
      <a:folHlink>
        <a:srgbClr val="8477FE"/>
      </a:folHlink>
    </a:clrScheme>
    <a:fontScheme name="Tropic">
      <a:majorFont>
        <a:latin typeface="Gill Sans Nova"/>
        <a:ea typeface=""/>
        <a:cs typeface=""/>
      </a:majorFont>
      <a:minorFont>
        <a:latin typeface="Gill Sans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ropicVTI" id="{DE8751F2-0439-4D1D-A674-AFC241C9701D}" vid="{C41D9140-98E0-4A26-97C4-97FDCB8D6E0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214</TotalTime>
  <Words>1128</Words>
  <Application>Microsoft Office PowerPoint</Application>
  <PresentationFormat>Widescreen</PresentationFormat>
  <Paragraphs>101</Paragraphs>
  <Slides>16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23</vt:i4>
      </vt:variant>
      <vt:variant>
        <vt:lpstr>Theme</vt:lpstr>
      </vt:variant>
      <vt:variant>
        <vt:i4>15</vt:i4>
      </vt:variant>
      <vt:variant>
        <vt:lpstr>Slide Titles</vt:lpstr>
      </vt:variant>
      <vt:variant>
        <vt:i4>16</vt:i4>
      </vt:variant>
    </vt:vector>
  </HeadingPairs>
  <TitlesOfParts>
    <vt:vector size="54" baseType="lpstr">
      <vt:lpstr>Aharoni</vt:lpstr>
      <vt:lpstr>Aptos</vt:lpstr>
      <vt:lpstr>Aptos Display</vt:lpstr>
      <vt:lpstr>Arial</vt:lpstr>
      <vt:lpstr>Avenir Next LT Pro</vt:lpstr>
      <vt:lpstr>Avenir Next LT Pro Light</vt:lpstr>
      <vt:lpstr>Calibri</vt:lpstr>
      <vt:lpstr>Century Gothic</vt:lpstr>
      <vt:lpstr>Elephant</vt:lpstr>
      <vt:lpstr>Franklin Gothic Demi Cond</vt:lpstr>
      <vt:lpstr>Franklin Gothic Medium</vt:lpstr>
      <vt:lpstr>Garamond</vt:lpstr>
      <vt:lpstr>Georgia Pro Semibold</vt:lpstr>
      <vt:lpstr>Gill Sans Nova</vt:lpstr>
      <vt:lpstr>Goudy Old Style</vt:lpstr>
      <vt:lpstr>Posterama</vt:lpstr>
      <vt:lpstr>Sitka Subheading</vt:lpstr>
      <vt:lpstr>Symbol</vt:lpstr>
      <vt:lpstr>Trade Gothic Next Cond</vt:lpstr>
      <vt:lpstr>Trade Gothic Next Light</vt:lpstr>
      <vt:lpstr>Trebuchet MS</vt:lpstr>
      <vt:lpstr>Wingdings</vt:lpstr>
      <vt:lpstr>Wingdings 3</vt:lpstr>
      <vt:lpstr>Office Theme</vt:lpstr>
      <vt:lpstr>LimelightVTI</vt:lpstr>
      <vt:lpstr>CelebrationVTI</vt:lpstr>
      <vt:lpstr>RocaVTI</vt:lpstr>
      <vt:lpstr>JuxtaposeVTI</vt:lpstr>
      <vt:lpstr>AfterglowVTI</vt:lpstr>
      <vt:lpstr>ShapesVTI</vt:lpstr>
      <vt:lpstr>PebbleVTI</vt:lpstr>
      <vt:lpstr>TropicVTI</vt:lpstr>
      <vt:lpstr>1_Office Theme</vt:lpstr>
      <vt:lpstr>SplashVTI</vt:lpstr>
      <vt:lpstr>1_JuxtaposeVTI</vt:lpstr>
      <vt:lpstr>BrushVTI</vt:lpstr>
      <vt:lpstr>SavonVTI</vt:lpstr>
      <vt:lpstr>Facet</vt:lpstr>
      <vt:lpstr>PowerPoint Presentation</vt:lpstr>
      <vt:lpstr>PowerPoint Presentation</vt:lpstr>
      <vt:lpstr>Git</vt:lpstr>
      <vt:lpstr>NodeJS</vt:lpstr>
      <vt:lpstr>NPM (Node Package Manager)</vt:lpstr>
      <vt:lpstr>GitHub Desktop</vt:lpstr>
      <vt:lpstr>Visual Studio Code</vt:lpstr>
      <vt:lpstr>Docker Desktop</vt:lpstr>
      <vt:lpstr>Docker</vt:lpstr>
      <vt:lpstr>Docker File</vt:lpstr>
      <vt:lpstr>Example of a Dockerfile</vt:lpstr>
      <vt:lpstr>Docker Image</vt:lpstr>
      <vt:lpstr>Docker Container</vt:lpstr>
      <vt:lpstr>Docker Compose</vt:lpstr>
      <vt:lpstr>docker build -t node-docker-app . </vt:lpstr>
      <vt:lpstr>docker run -p 3000:3000 node-docker-app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LENOVO Computer</dc:creator>
  <cp:lastModifiedBy>LENOVO Computer</cp:lastModifiedBy>
  <cp:revision>2</cp:revision>
  <dcterms:created xsi:type="dcterms:W3CDTF">2024-12-17T12:44:34Z</dcterms:created>
  <dcterms:modified xsi:type="dcterms:W3CDTF">2025-01-05T01:12:18Z</dcterms:modified>
</cp:coreProperties>
</file>

<file path=docProps/thumbnail.jpeg>
</file>